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32" r:id="rId5"/>
  </p:sldMasterIdLst>
  <p:notesMasterIdLst>
    <p:notesMasterId r:id="rId35"/>
  </p:notesMasterIdLst>
  <p:sldIdLst>
    <p:sldId id="342" r:id="rId6"/>
    <p:sldId id="300" r:id="rId7"/>
    <p:sldId id="452" r:id="rId8"/>
    <p:sldId id="453" r:id="rId9"/>
    <p:sldId id="257" r:id="rId10"/>
    <p:sldId id="821" r:id="rId11"/>
    <p:sldId id="275" r:id="rId12"/>
    <p:sldId id="276" r:id="rId13"/>
    <p:sldId id="279" r:id="rId14"/>
    <p:sldId id="280" r:id="rId15"/>
    <p:sldId id="281" r:id="rId16"/>
    <p:sldId id="282" r:id="rId17"/>
    <p:sldId id="283" r:id="rId18"/>
    <p:sldId id="288" r:id="rId19"/>
    <p:sldId id="289" r:id="rId20"/>
    <p:sldId id="291" r:id="rId21"/>
    <p:sldId id="292" r:id="rId22"/>
    <p:sldId id="286" r:id="rId23"/>
    <p:sldId id="287" r:id="rId24"/>
    <p:sldId id="820" r:id="rId25"/>
    <p:sldId id="273" r:id="rId26"/>
    <p:sldId id="268" r:id="rId27"/>
    <p:sldId id="269" r:id="rId28"/>
    <p:sldId id="270" r:id="rId29"/>
    <p:sldId id="271" r:id="rId30"/>
    <p:sldId id="272" r:id="rId31"/>
    <p:sldId id="284" r:id="rId32"/>
    <p:sldId id="326" r:id="rId33"/>
    <p:sldId id="817"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62" dt="2026-09-09T11:27:49.2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slide" Target="slides/slide29.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notesMaster" Target="notesMasters/notesMaster1.xml"/><Relationship Id="rId8" Type="http://schemas.openxmlformats.org/officeDocument/2006/relationships/slide" Target="slides/slide3.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66D3A6-D1CD-4540-AEAB-8115CEA5FEA0}" type="datetimeFigureOut">
              <a:rPr lang="en-GB" smtClean="0"/>
              <a:t>09/09/2026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8AF1AB-6BFB-4D40-B536-EC54B4ADAE32}" type="slidenum">
              <a:rPr lang="en-GB" smtClean="0"/>
              <a:t>‹#›</a:t>
            </a:fld>
            <a:endParaRPr lang="en-GB"/>
          </a:p>
        </p:txBody>
      </p:sp>
    </p:spTree>
    <p:extLst>
      <p:ext uri="{BB962C8B-B14F-4D97-AF65-F5344CB8AC3E}">
        <p14:creationId xmlns:p14="http://schemas.microsoft.com/office/powerpoint/2010/main" val="2895934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sz="1000">
                <a:latin typeface="Calibri"/>
                <a:ea typeface="Calibri"/>
                <a:cs typeface="Calibri"/>
              </a:rPr>
              <a:t>Trust, communication, respect, feeling safe, similar values </a:t>
            </a:r>
            <a:r>
              <a:rPr lang="en-US" sz="1000" err="1">
                <a:latin typeface="Calibri"/>
                <a:ea typeface="Calibri"/>
                <a:cs typeface="Calibri"/>
              </a:rPr>
              <a:t>etc</a:t>
            </a:r>
          </a:p>
          <a:p>
            <a:pPr marL="228600" indent="-228600">
              <a:buAutoNum type="arabicPeriod"/>
            </a:pPr>
            <a:endParaRPr lang="en-US" sz="1000">
              <a:latin typeface="Calibri"/>
              <a:ea typeface="Calibri"/>
              <a:cs typeface="Calibri"/>
            </a:endParaRPr>
          </a:p>
        </p:txBody>
      </p:sp>
      <p:sp>
        <p:nvSpPr>
          <p:cNvPr id="4" name="Slide Number Placeholder 3"/>
          <p:cNvSpPr>
            <a:spLocks noGrp="1"/>
          </p:cNvSpPr>
          <p:nvPr>
            <p:ph type="sldNum" sz="quarter" idx="5"/>
          </p:nvPr>
        </p:nvSpPr>
        <p:spPr/>
        <p:txBody>
          <a:bodyPr/>
          <a:lstStyle/>
          <a:p>
            <a:fld id="{1D9E7261-5AA1-4A1D-BF4C-74D5341A0DD0}" type="slidenum">
              <a:rPr lang="en-GB" smtClean="0"/>
              <a:t>1</a:t>
            </a:fld>
            <a:endParaRPr lang="en-GB"/>
          </a:p>
        </p:txBody>
      </p:sp>
    </p:spTree>
    <p:extLst>
      <p:ext uri="{BB962C8B-B14F-4D97-AF65-F5344CB8AC3E}">
        <p14:creationId xmlns:p14="http://schemas.microsoft.com/office/powerpoint/2010/main" val="38371774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Today’s lesson focus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73495C-055B-4037-AB7E-41396D885CF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6050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13b4eb0e44a_2_85: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33" name="Google Shape;133;g13b4eb0e44a_2_85: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4" name="Google Shape;134;g13b4eb0e44a_2_85:notes"/>
          <p:cNvSpPr txBox="1">
            <a:spLocks noGrp="1"/>
          </p:cNvSpPr>
          <p:nvPr>
            <p:ph type="sldNum" idx="12"/>
          </p:nvPr>
        </p:nvSpPr>
        <p:spPr>
          <a:xfrm>
            <a:off x="3850443" y="9428583"/>
            <a:ext cx="2945659" cy="496332"/>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Pts val="1200"/>
              <a:buFontTx/>
              <a:buNone/>
              <a:tabLst/>
              <a:defRPr/>
            </a:pPr>
            <a:fld id="{00000000-1234-1234-1234-123412341234}" type="slidenum">
              <a:rPr kumimoji="0" lang="en-GB" sz="1200" b="0" i="0" u="none" strike="noStrike" kern="1200" cap="none" spc="0" normalizeH="0" baseline="0" noProof="0">
                <a:ln>
                  <a:noFill/>
                </a:ln>
                <a:solidFill>
                  <a:prstClr val="black"/>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Tx/>
                <a:buSzPts val="1200"/>
                <a:buFontTx/>
                <a:buNone/>
                <a:tabLst/>
                <a:defRPr/>
              </a:pPr>
              <a:t>3</a:t>
            </a:fld>
            <a:endParaRPr kumimoji="0" sz="1200" b="0" i="0" u="none" strike="noStrike" kern="1200" cap="none" spc="0" normalizeH="0" baseline="0" noProof="0">
              <a:ln>
                <a:noFill/>
              </a:ln>
              <a:solidFill>
                <a:prstClr val="black"/>
              </a:solidFill>
              <a:effectLst/>
              <a:uLnTx/>
              <a:uFillTx/>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13b4eb0e44a_2_94: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43" name="Google Shape;143;g13b4eb0e44a_2_94:notes"/>
          <p:cNvSpPr txBox="1">
            <a:spLocks noGrp="1"/>
          </p:cNvSpPr>
          <p:nvPr>
            <p:ph type="body" idx="1"/>
          </p:nvPr>
        </p:nvSpPr>
        <p:spPr>
          <a:xfrm>
            <a:off x="679768" y="4715153"/>
            <a:ext cx="5438140" cy="4466987"/>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4" name="Google Shape;144;g13b4eb0e44a_2_94:notes"/>
          <p:cNvSpPr txBox="1">
            <a:spLocks noGrp="1"/>
          </p:cNvSpPr>
          <p:nvPr>
            <p:ph type="sldNum" idx="12"/>
          </p:nvPr>
        </p:nvSpPr>
        <p:spPr>
          <a:xfrm>
            <a:off x="3850443" y="9428583"/>
            <a:ext cx="2945659" cy="496332"/>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Tx/>
              <a:buSzPts val="1200"/>
              <a:buFontTx/>
              <a:buNone/>
              <a:tabLst/>
              <a:defRPr/>
            </a:pPr>
            <a:fld id="{00000000-1234-1234-1234-123412341234}" type="slidenum">
              <a:rPr kumimoji="0" lang="en-GB" sz="1200" b="0" i="0" u="none" strike="noStrike" kern="1200" cap="none" spc="0" normalizeH="0" baseline="0" noProof="0">
                <a:ln>
                  <a:noFill/>
                </a:ln>
                <a:solidFill>
                  <a:prstClr val="black"/>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Tx/>
                <a:buSzPts val="1200"/>
                <a:buFontTx/>
                <a:buNone/>
                <a:tabLst/>
                <a:defRPr/>
              </a:pPr>
              <a:t>4</a:t>
            </a:fld>
            <a:endParaRPr kumimoji="0" sz="1200" b="0" i="0" u="none" strike="noStrike" kern="1200" cap="none" spc="0" normalizeH="0" baseline="0" noProof="0">
              <a:ln>
                <a:noFill/>
              </a:ln>
              <a:solidFill>
                <a:prstClr val="black"/>
              </a:solidFill>
              <a:effectLst/>
              <a:uLnTx/>
              <a:uFillTx/>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Teacher notes: Students can use mini-whiteboards to show their responses or students could move to a side of the classroom representing true or false then review each statement as a class to discuss the answers and explanations.</a:t>
            </a:r>
          </a:p>
          <a:p>
            <a:endParaRPr lang="en-GB" b="1"/>
          </a:p>
          <a:p>
            <a:r>
              <a:rPr lang="en-GB" b="1"/>
              <a:t>Reflection</a:t>
            </a:r>
            <a:r>
              <a:rPr lang="en-GB"/>
              <a:t>: After going over the answers, ask students to share any new insights or areas they’d like to learn more about, encouraging questions and open discussion.</a:t>
            </a:r>
          </a:p>
          <a:p>
            <a:endParaRPr lang="en-GB"/>
          </a:p>
          <a:p>
            <a:r>
              <a:rPr lang="en-GB"/>
              <a:t>This task will help reinforce key concepts about healthy relationships, boundaries, and the realistic impacts of media on self-esteem and expectations.</a:t>
            </a:r>
          </a:p>
        </p:txBody>
      </p:sp>
      <p:sp>
        <p:nvSpPr>
          <p:cNvPr id="4" name="Slide Number Placeholder 3"/>
          <p:cNvSpPr>
            <a:spLocks noGrp="1"/>
          </p:cNvSpPr>
          <p:nvPr>
            <p:ph type="sldNum" sz="quarter" idx="5"/>
          </p:nvPr>
        </p:nvSpPr>
        <p:spPr/>
        <p:txBody>
          <a:bodyPr/>
          <a:lstStyle/>
          <a:p>
            <a:fld id="{D98AF1AB-6BFB-4D40-B536-EC54B4ADAE32}" type="slidenum">
              <a:rPr lang="en-GB" smtClean="0"/>
              <a:t>7</a:t>
            </a:fld>
            <a:endParaRPr lang="en-GB"/>
          </a:p>
        </p:txBody>
      </p:sp>
    </p:spTree>
    <p:extLst>
      <p:ext uri="{BB962C8B-B14F-4D97-AF65-F5344CB8AC3E}">
        <p14:creationId xmlns:p14="http://schemas.microsoft.com/office/powerpoint/2010/main" val="21087273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98AF1AB-6BFB-4D40-B536-EC54B4ADAE32}" type="slidenum">
              <a:rPr lang="en-GB" smtClean="0"/>
              <a:t>8</a:t>
            </a:fld>
            <a:endParaRPr lang="en-GB"/>
          </a:p>
        </p:txBody>
      </p:sp>
    </p:spTree>
    <p:extLst>
      <p:ext uri="{BB962C8B-B14F-4D97-AF65-F5344CB8AC3E}">
        <p14:creationId xmlns:p14="http://schemas.microsoft.com/office/powerpoint/2010/main" val="21907138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AF1AB-6BFB-4D40-B536-EC54B4ADAE3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151815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AF1AB-6BFB-4D40-B536-EC54B4ADAE3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984447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AF1AB-6BFB-4D40-B536-EC54B4ADAE3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611092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AF1AB-6BFB-4D40-B536-EC54B4ADAE3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717795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AF1AB-6BFB-4D40-B536-EC54B4ADAE3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18226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7E8386-EC4A-2686-05A0-12345DE3F7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C00C2E-42DB-B26A-5074-C11EFB65BD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05178F-D8A1-A8BC-AE05-B9D2F28CFAD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A01E894-7C15-9178-7742-865D661F855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AF1AB-6BFB-4D40-B536-EC54B4ADAE3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394609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27564-FF01-87CC-DF3A-68EAA4B843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1293C1-4A7F-F6FD-CDA3-C6E3241807D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624300-C054-B1C8-4423-723A0E9357C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057A362-AF0F-5751-7FD5-45BFFDB1CE8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AF1AB-6BFB-4D40-B536-EC54B4ADAE3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279342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BA73D-4E99-CC71-628D-C1BF1CDCD9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E44E1E-629A-4124-8859-DB8ACCB6FD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17185F-7FCE-2934-C034-A9CE8699E98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2B5C4D8-6EF1-0CFE-13AE-3F488183198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AF1AB-6BFB-4D40-B536-EC54B4ADAE3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012673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5E34A-6506-AC40-0D3C-2C1CFDC3CE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989292-7DEA-6B9B-6318-35E4897A02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772827-6CFE-B4E7-670E-57AB982FF23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C7216A7-2145-C025-941E-45A2D5B2BD7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AF1AB-6BFB-4D40-B536-EC54B4ADAE32}"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017577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uFont typeface="+mj-lt"/>
              <a:buAutoNum type="arabicPeriod"/>
            </a:pPr>
            <a:r>
              <a:rPr lang="en-GB" b="0" i="0">
                <a:solidFill>
                  <a:srgbClr val="0D0D0D"/>
                </a:solidFill>
                <a:effectLst/>
                <a:latin typeface="Söhne"/>
              </a:rPr>
              <a:t>Form small groups of 3-4 students.</a:t>
            </a:r>
          </a:p>
          <a:p>
            <a:pPr algn="l">
              <a:buFont typeface="+mj-lt"/>
              <a:buAutoNum type="arabicPeriod"/>
            </a:pPr>
            <a:r>
              <a:rPr lang="en-GB" b="0" i="0">
                <a:solidFill>
                  <a:srgbClr val="0D0D0D"/>
                </a:solidFill>
                <a:effectLst/>
                <a:latin typeface="Söhne"/>
              </a:rPr>
              <a:t>Discuss the potential risks and negative effects of consuming pornography that were mentioned in the previous activity.</a:t>
            </a:r>
          </a:p>
          <a:p>
            <a:pPr algn="l">
              <a:buFont typeface="+mj-lt"/>
              <a:buAutoNum type="arabicPeriod"/>
            </a:pPr>
            <a:r>
              <a:rPr lang="en-GB" b="0" i="0">
                <a:solidFill>
                  <a:srgbClr val="0D0D0D"/>
                </a:solidFill>
                <a:effectLst/>
                <a:latin typeface="Söhne"/>
              </a:rPr>
              <a:t>Brainstorm and list strategies for managing exposure to pornography and resisting peer pressure.</a:t>
            </a:r>
          </a:p>
          <a:p>
            <a:pPr algn="l">
              <a:buFont typeface="+mj-lt"/>
              <a:buAutoNum type="arabicPeriod"/>
            </a:pPr>
            <a:r>
              <a:rPr lang="en-GB" b="0" i="0">
                <a:solidFill>
                  <a:srgbClr val="0D0D0D"/>
                </a:solidFill>
                <a:effectLst/>
                <a:latin typeface="Söhne"/>
              </a:rPr>
              <a:t>Choose one or two of the most effective strategies and develop scenarios that illustrate how they can be applied in real-life situations.</a:t>
            </a:r>
          </a:p>
          <a:p>
            <a:pPr algn="l">
              <a:buFont typeface="+mj-lt"/>
              <a:buAutoNum type="arabicPeriod"/>
            </a:pPr>
            <a:r>
              <a:rPr lang="en-GB" b="0" i="0">
                <a:solidFill>
                  <a:srgbClr val="0D0D0D"/>
                </a:solidFill>
                <a:effectLst/>
                <a:latin typeface="Söhne"/>
              </a:rPr>
              <a:t>Present your scenarios to the class and explain how the chosen strategies can help individuals make informed decisions and protect themselves from the potential harms of pornography.</a:t>
            </a:r>
          </a:p>
          <a:p>
            <a:endParaRPr lang="en-GB" b="1" i="0">
              <a:solidFill>
                <a:srgbClr val="0D0D0D"/>
              </a:solidFill>
              <a:effectLst/>
              <a:latin typeface="Söhne"/>
            </a:endParaRPr>
          </a:p>
          <a:p>
            <a:r>
              <a:rPr lang="en-GB" b="1" i="0">
                <a:solidFill>
                  <a:srgbClr val="0D0D0D"/>
                </a:solidFill>
                <a:effectLst/>
                <a:latin typeface="Söhne"/>
              </a:rPr>
              <a:t>Note to Teachers:</a:t>
            </a:r>
            <a:r>
              <a:rPr lang="en-GB" b="0" i="0">
                <a:solidFill>
                  <a:srgbClr val="0D0D0D"/>
                </a:solidFill>
                <a:effectLst/>
                <a:latin typeface="Söhne"/>
              </a:rPr>
              <a:t> Encourage students to think critically about each scenario and consider the potential consequences of their actions. Emphasize the importance of respecting personal boundaries, making informed decisions, and seeking support if needed. Provide guidance and support as students work through the task.</a:t>
            </a:r>
            <a:endParaRPr lang="en-GB"/>
          </a:p>
        </p:txBody>
      </p:sp>
      <p:sp>
        <p:nvSpPr>
          <p:cNvPr id="4" name="Slide Number Placeholder 3"/>
          <p:cNvSpPr>
            <a:spLocks noGrp="1"/>
          </p:cNvSpPr>
          <p:nvPr>
            <p:ph type="sldNum" sz="quarter" idx="5"/>
          </p:nvPr>
        </p:nvSpPr>
        <p:spPr/>
        <p:txBody>
          <a:bodyPr/>
          <a:lstStyle/>
          <a:p>
            <a:fld id="{D98AF1AB-6BFB-4D40-B536-EC54B4ADAE32}" type="slidenum">
              <a:rPr lang="en-GB" smtClean="0"/>
              <a:t>21</a:t>
            </a:fld>
            <a:endParaRPr lang="en-GB"/>
          </a:p>
        </p:txBody>
      </p:sp>
    </p:spTree>
    <p:extLst>
      <p:ext uri="{BB962C8B-B14F-4D97-AF65-F5344CB8AC3E}">
        <p14:creationId xmlns:p14="http://schemas.microsoft.com/office/powerpoint/2010/main" val="35505225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a:solidFill>
                  <a:srgbClr val="0D0D0D"/>
                </a:solidFill>
                <a:effectLst/>
                <a:latin typeface="Söhne"/>
              </a:rPr>
              <a:t>Possible answer: You could respond by calmly stating that you're not comfortable searching for explicit content and suggest doing something else together. You can reinforce your decision by explaining that you prefer to respect yourself and others by not engaging in activities that could be harmful or inappropriate.</a:t>
            </a:r>
            <a:endParaRPr lang="en-GB"/>
          </a:p>
        </p:txBody>
      </p:sp>
      <p:sp>
        <p:nvSpPr>
          <p:cNvPr id="4" name="Slide Number Placeholder 3"/>
          <p:cNvSpPr>
            <a:spLocks noGrp="1"/>
          </p:cNvSpPr>
          <p:nvPr>
            <p:ph type="sldNum" sz="quarter" idx="5"/>
          </p:nvPr>
        </p:nvSpPr>
        <p:spPr/>
        <p:txBody>
          <a:bodyPr/>
          <a:lstStyle/>
          <a:p>
            <a:fld id="{D98AF1AB-6BFB-4D40-B536-EC54B4ADAE32}" type="slidenum">
              <a:rPr lang="en-GB" smtClean="0"/>
              <a:t>22</a:t>
            </a:fld>
            <a:endParaRPr lang="en-GB"/>
          </a:p>
        </p:txBody>
      </p:sp>
    </p:spTree>
    <p:extLst>
      <p:ext uri="{BB962C8B-B14F-4D97-AF65-F5344CB8AC3E}">
        <p14:creationId xmlns:p14="http://schemas.microsoft.com/office/powerpoint/2010/main" val="18776125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a:solidFill>
                  <a:srgbClr val="0D0D0D"/>
                </a:solidFill>
                <a:effectLst/>
                <a:latin typeface="Söhne"/>
              </a:rPr>
              <a:t>Possible answer: In this situation, you could close the pop-up advertisement immediately and express your discomfort to your friend. You could suggest doing something else or leaving if the content continues to make you uncomfortable. It's essential to communicate your feelings clearly and assert your boundaries while staying calm</a:t>
            </a:r>
            <a:endParaRPr lang="en-GB"/>
          </a:p>
        </p:txBody>
      </p:sp>
      <p:sp>
        <p:nvSpPr>
          <p:cNvPr id="4" name="Slide Number Placeholder 3"/>
          <p:cNvSpPr>
            <a:spLocks noGrp="1"/>
          </p:cNvSpPr>
          <p:nvPr>
            <p:ph type="sldNum" sz="quarter" idx="5"/>
          </p:nvPr>
        </p:nvSpPr>
        <p:spPr/>
        <p:txBody>
          <a:bodyPr/>
          <a:lstStyle/>
          <a:p>
            <a:fld id="{D98AF1AB-6BFB-4D40-B536-EC54B4ADAE32}" type="slidenum">
              <a:rPr lang="en-GB" smtClean="0"/>
              <a:t>23</a:t>
            </a:fld>
            <a:endParaRPr lang="en-GB"/>
          </a:p>
        </p:txBody>
      </p:sp>
    </p:spTree>
    <p:extLst>
      <p:ext uri="{BB962C8B-B14F-4D97-AF65-F5344CB8AC3E}">
        <p14:creationId xmlns:p14="http://schemas.microsoft.com/office/powerpoint/2010/main" val="38061281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a:solidFill>
                  <a:srgbClr val="0D0D0D"/>
                </a:solidFill>
                <a:effectLst/>
                <a:latin typeface="Söhne"/>
              </a:rPr>
              <a:t>Possible answer: You could assert your boundaries firmly but respectfully by saying something like, "I appreciate your invitation, but I'm not comfortable watching that kind of content. Let's find something else to do together.“ It's important to stand firm in your decision and not give in to peer pressure, even if your friends insist.</a:t>
            </a:r>
            <a:endParaRPr lang="en-GB"/>
          </a:p>
        </p:txBody>
      </p:sp>
      <p:sp>
        <p:nvSpPr>
          <p:cNvPr id="4" name="Slide Number Placeholder 3"/>
          <p:cNvSpPr>
            <a:spLocks noGrp="1"/>
          </p:cNvSpPr>
          <p:nvPr>
            <p:ph type="sldNum" sz="quarter" idx="5"/>
          </p:nvPr>
        </p:nvSpPr>
        <p:spPr/>
        <p:txBody>
          <a:bodyPr/>
          <a:lstStyle/>
          <a:p>
            <a:fld id="{D98AF1AB-6BFB-4D40-B536-EC54B4ADAE32}" type="slidenum">
              <a:rPr lang="en-GB" smtClean="0"/>
              <a:t>24</a:t>
            </a:fld>
            <a:endParaRPr lang="en-GB"/>
          </a:p>
        </p:txBody>
      </p:sp>
    </p:spTree>
    <p:extLst>
      <p:ext uri="{BB962C8B-B14F-4D97-AF65-F5344CB8AC3E}">
        <p14:creationId xmlns:p14="http://schemas.microsoft.com/office/powerpoint/2010/main" val="37345123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a:solidFill>
                  <a:srgbClr val="0D0D0D"/>
                </a:solidFill>
                <a:effectLst/>
                <a:latin typeface="Söhne"/>
              </a:rPr>
              <a:t>Possible answer: You should resist the temptation to click on the link and close the social media app or browser immediately. Remind yourself of the potential risks and negative effects of consuming pornography, and distract yourself by engaging in a different activity or talking to a trusted adult about your feelings.</a:t>
            </a:r>
            <a:endParaRPr lang="en-GB"/>
          </a:p>
        </p:txBody>
      </p:sp>
      <p:sp>
        <p:nvSpPr>
          <p:cNvPr id="4" name="Slide Number Placeholder 3"/>
          <p:cNvSpPr>
            <a:spLocks noGrp="1"/>
          </p:cNvSpPr>
          <p:nvPr>
            <p:ph type="sldNum" sz="quarter" idx="5"/>
          </p:nvPr>
        </p:nvSpPr>
        <p:spPr/>
        <p:txBody>
          <a:bodyPr/>
          <a:lstStyle/>
          <a:p>
            <a:fld id="{D98AF1AB-6BFB-4D40-B536-EC54B4ADAE32}" type="slidenum">
              <a:rPr lang="en-GB" smtClean="0"/>
              <a:t>25</a:t>
            </a:fld>
            <a:endParaRPr lang="en-GB"/>
          </a:p>
        </p:txBody>
      </p:sp>
    </p:spTree>
    <p:extLst>
      <p:ext uri="{BB962C8B-B14F-4D97-AF65-F5344CB8AC3E}">
        <p14:creationId xmlns:p14="http://schemas.microsoft.com/office/powerpoint/2010/main" val="4254060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a:solidFill>
                  <a:srgbClr val="0D0D0D"/>
                </a:solidFill>
                <a:effectLst/>
                <a:latin typeface="Söhne"/>
              </a:rPr>
              <a:t>Possible answer: You should immediately walk away from the discarded magazine and avoid looking at it further. If possible, you could inform a trusted adult or authority figure about the situation, such as a teacher or parent, so they can take appropriate action to remove the magazine and ensure the safety of others. It's crucial to protect yourself from further exposure and seek support if needed.</a:t>
            </a:r>
            <a:endParaRPr lang="en-GB"/>
          </a:p>
        </p:txBody>
      </p:sp>
      <p:sp>
        <p:nvSpPr>
          <p:cNvPr id="4" name="Slide Number Placeholder 3"/>
          <p:cNvSpPr>
            <a:spLocks noGrp="1"/>
          </p:cNvSpPr>
          <p:nvPr>
            <p:ph type="sldNum" sz="quarter" idx="5"/>
          </p:nvPr>
        </p:nvSpPr>
        <p:spPr/>
        <p:txBody>
          <a:bodyPr/>
          <a:lstStyle/>
          <a:p>
            <a:fld id="{D98AF1AB-6BFB-4D40-B536-EC54B4ADAE32}" type="slidenum">
              <a:rPr lang="en-GB" smtClean="0"/>
              <a:t>26</a:t>
            </a:fld>
            <a:endParaRPr lang="en-GB"/>
          </a:p>
        </p:txBody>
      </p:sp>
    </p:spTree>
    <p:extLst>
      <p:ext uri="{BB962C8B-B14F-4D97-AF65-F5344CB8AC3E}">
        <p14:creationId xmlns:p14="http://schemas.microsoft.com/office/powerpoint/2010/main" val="419212140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Teacher:</a:t>
            </a:r>
          </a:p>
          <a:p>
            <a:r>
              <a:rPr lang="en-US">
                <a:latin typeface="Calibri"/>
                <a:ea typeface="Calibri"/>
                <a:cs typeface="Calibri"/>
              </a:rPr>
              <a:t>In silence students should spend at least 7-10 mins writing out a reflection of what they've learnt today and some key takeaways to keep themselves healthy &amp; ensuring they are familiar with self-examination. </a:t>
            </a:r>
          </a:p>
          <a:p>
            <a:r>
              <a:rPr lang="en-US">
                <a:latin typeface="Calibri"/>
                <a:ea typeface="Calibri"/>
                <a:cs typeface="Calibri"/>
              </a:rPr>
              <a:t>For SEND students: you might want to print the next slide and ask them to stick it in books and fill out the paper. </a:t>
            </a:r>
          </a:p>
        </p:txBody>
      </p:sp>
      <p:sp>
        <p:nvSpPr>
          <p:cNvPr id="4" name="Slide Number Placeholder 3"/>
          <p:cNvSpPr>
            <a:spLocks noGrp="1"/>
          </p:cNvSpPr>
          <p:nvPr>
            <p:ph type="sldNum" sz="quarter" idx="5"/>
          </p:nvPr>
        </p:nvSpPr>
        <p:spPr/>
        <p:txBody>
          <a:bodyPr/>
          <a:lstStyle/>
          <a:p>
            <a:fld id="{4D838016-8E53-454A-ACCC-8C5E3D7ED7F1}" type="slidenum">
              <a:rPr lang="en-GB" smtClean="0"/>
              <a:t>28</a:t>
            </a:fld>
            <a:endParaRPr lang="en-GB"/>
          </a:p>
        </p:txBody>
      </p:sp>
    </p:spTree>
    <p:extLst>
      <p:ext uri="{BB962C8B-B14F-4D97-AF65-F5344CB8AC3E}">
        <p14:creationId xmlns:p14="http://schemas.microsoft.com/office/powerpoint/2010/main" val="25812732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9AA8C-3DBC-F45B-BDFF-F4908025FF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742D4B-D830-5752-BE41-DCCC2807A5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21C1AF-1837-609D-EA94-1FCB9165EEB2}"/>
              </a:ext>
            </a:extLst>
          </p:cNvPr>
          <p:cNvSpPr>
            <a:spLocks noGrp="1"/>
          </p:cNvSpPr>
          <p:nvPr>
            <p:ph type="body" idx="1"/>
          </p:nvPr>
        </p:nvSpPr>
        <p:spPr/>
        <p:txBody>
          <a:bodyPr/>
          <a:lstStyle/>
          <a:p>
            <a:r>
              <a:rPr lang="en-US">
                <a:latin typeface="Calibri"/>
                <a:ea typeface="Calibri"/>
                <a:cs typeface="Calibri"/>
              </a:rPr>
              <a:t>Teacher – SEND students' slide (1) </a:t>
            </a:r>
          </a:p>
          <a:p>
            <a:r>
              <a:rPr lang="en-US">
                <a:latin typeface="Calibri"/>
                <a:ea typeface="Calibri"/>
                <a:cs typeface="Calibri"/>
              </a:rPr>
              <a:t>In silence students should spend at least 7-10 mins writing out a reflection of what they've learnt today and some key takeaways on how to access support on difficult topics as well as how to stay safe.</a:t>
            </a:r>
          </a:p>
        </p:txBody>
      </p:sp>
      <p:sp>
        <p:nvSpPr>
          <p:cNvPr id="4" name="Slide Number Placeholder 3">
            <a:extLst>
              <a:ext uri="{FF2B5EF4-FFF2-40B4-BE49-F238E27FC236}">
                <a16:creationId xmlns:a16="http://schemas.microsoft.com/office/drawing/2014/main" id="{07C64786-60E0-837E-790D-F733DF76A599}"/>
              </a:ext>
            </a:extLst>
          </p:cNvPr>
          <p:cNvSpPr>
            <a:spLocks noGrp="1"/>
          </p:cNvSpPr>
          <p:nvPr>
            <p:ph type="sldNum" sz="quarter" idx="5"/>
          </p:nvPr>
        </p:nvSpPr>
        <p:spPr/>
        <p:txBody>
          <a:bodyPr/>
          <a:lstStyle/>
          <a:p>
            <a:fld id="{4D838016-8E53-454A-ACCC-8C5E3D7ED7F1}" type="slidenum">
              <a:rPr lang="en-GB" smtClean="0"/>
              <a:t>29</a:t>
            </a:fld>
            <a:endParaRPr lang="en-GB"/>
          </a:p>
        </p:txBody>
      </p:sp>
    </p:spTree>
    <p:extLst>
      <p:ext uri="{BB962C8B-B14F-4D97-AF65-F5344CB8AC3E}">
        <p14:creationId xmlns:p14="http://schemas.microsoft.com/office/powerpoint/2010/main" val="11156616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emf"/><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BEF28-D932-0F64-A1F4-BEE5D7DDE4C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233B69C0-AD2D-AC92-5DB5-010CA6D5DDE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22DC2E21-6517-AD29-08C7-0E50671C0F83}"/>
              </a:ext>
            </a:extLst>
          </p:cNvPr>
          <p:cNvSpPr>
            <a:spLocks noGrp="1"/>
          </p:cNvSpPr>
          <p:nvPr>
            <p:ph type="dt" sz="half" idx="10"/>
          </p:nvPr>
        </p:nvSpPr>
        <p:spPr/>
        <p:txBody>
          <a:bodyPr/>
          <a:lstStyle/>
          <a:p>
            <a:fld id="{86993B97-A3F2-4EED-B37E-0F9FA7FE99D1}" type="datetimeFigureOut">
              <a:rPr lang="en-GB" smtClean="0"/>
              <a:t>09/09/2026</a:t>
            </a:fld>
            <a:endParaRPr lang="en-GB"/>
          </a:p>
        </p:txBody>
      </p:sp>
      <p:sp>
        <p:nvSpPr>
          <p:cNvPr id="5" name="Footer Placeholder 4">
            <a:extLst>
              <a:ext uri="{FF2B5EF4-FFF2-40B4-BE49-F238E27FC236}">
                <a16:creationId xmlns:a16="http://schemas.microsoft.com/office/drawing/2014/main" id="{7506C285-E87B-09F4-CFF4-DB7289207DC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B790A78-CBEE-4974-7FED-6DA8CA36E33B}"/>
              </a:ext>
            </a:extLst>
          </p:cNvPr>
          <p:cNvSpPr>
            <a:spLocks noGrp="1"/>
          </p:cNvSpPr>
          <p:nvPr>
            <p:ph type="sldNum" sz="quarter" idx="12"/>
          </p:nvPr>
        </p:nvSpPr>
        <p:spPr/>
        <p:txBody>
          <a:bodyPr/>
          <a:lstStyle/>
          <a:p>
            <a:fld id="{9668E7F4-885E-4AB3-8B1C-BD2F05C98895}" type="slidenum">
              <a:rPr lang="en-GB" smtClean="0"/>
              <a:t>‹#›</a:t>
            </a:fld>
            <a:endParaRPr lang="en-GB"/>
          </a:p>
        </p:txBody>
      </p:sp>
    </p:spTree>
    <p:extLst>
      <p:ext uri="{BB962C8B-B14F-4D97-AF65-F5344CB8AC3E}">
        <p14:creationId xmlns:p14="http://schemas.microsoft.com/office/powerpoint/2010/main" val="12285687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1940D-BDAD-8CDC-DE50-8B5C40E5C6DA}"/>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852BE5D2-F1A7-692F-B0FB-B64EFCBD25B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50C2C01-8364-FCDB-0A23-57334ED7DF4E}"/>
              </a:ext>
            </a:extLst>
          </p:cNvPr>
          <p:cNvSpPr>
            <a:spLocks noGrp="1"/>
          </p:cNvSpPr>
          <p:nvPr>
            <p:ph type="dt" sz="half" idx="10"/>
          </p:nvPr>
        </p:nvSpPr>
        <p:spPr/>
        <p:txBody>
          <a:bodyPr/>
          <a:lstStyle/>
          <a:p>
            <a:fld id="{86993B97-A3F2-4EED-B37E-0F9FA7FE99D1}" type="datetimeFigureOut">
              <a:rPr lang="en-GB" smtClean="0"/>
              <a:t>09/09/2026</a:t>
            </a:fld>
            <a:endParaRPr lang="en-GB"/>
          </a:p>
        </p:txBody>
      </p:sp>
      <p:sp>
        <p:nvSpPr>
          <p:cNvPr id="5" name="Footer Placeholder 4">
            <a:extLst>
              <a:ext uri="{FF2B5EF4-FFF2-40B4-BE49-F238E27FC236}">
                <a16:creationId xmlns:a16="http://schemas.microsoft.com/office/drawing/2014/main" id="{4E6879FA-8803-31AE-56C0-6A1454C3C64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85ECF1D-D65C-82E8-431D-0FBF246540C2}"/>
              </a:ext>
            </a:extLst>
          </p:cNvPr>
          <p:cNvSpPr>
            <a:spLocks noGrp="1"/>
          </p:cNvSpPr>
          <p:nvPr>
            <p:ph type="sldNum" sz="quarter" idx="12"/>
          </p:nvPr>
        </p:nvSpPr>
        <p:spPr/>
        <p:txBody>
          <a:bodyPr/>
          <a:lstStyle/>
          <a:p>
            <a:fld id="{9668E7F4-885E-4AB3-8B1C-BD2F05C98895}" type="slidenum">
              <a:rPr lang="en-GB" smtClean="0"/>
              <a:t>‹#›</a:t>
            </a:fld>
            <a:endParaRPr lang="en-GB"/>
          </a:p>
        </p:txBody>
      </p:sp>
    </p:spTree>
    <p:extLst>
      <p:ext uri="{BB962C8B-B14F-4D97-AF65-F5344CB8AC3E}">
        <p14:creationId xmlns:p14="http://schemas.microsoft.com/office/powerpoint/2010/main" val="23954845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03566-7D5F-C83F-9F2F-6CCD7683D29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7E40D02D-C06F-62F4-9C50-4B6D7B8C225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C0B67B4-00E3-9E90-F799-05D8389F27CA}"/>
              </a:ext>
            </a:extLst>
          </p:cNvPr>
          <p:cNvSpPr>
            <a:spLocks noGrp="1"/>
          </p:cNvSpPr>
          <p:nvPr>
            <p:ph type="dt" sz="half" idx="10"/>
          </p:nvPr>
        </p:nvSpPr>
        <p:spPr/>
        <p:txBody>
          <a:bodyPr/>
          <a:lstStyle/>
          <a:p>
            <a:fld id="{86993B97-A3F2-4EED-B37E-0F9FA7FE99D1}" type="datetimeFigureOut">
              <a:rPr lang="en-GB" smtClean="0"/>
              <a:t>09/09/2026</a:t>
            </a:fld>
            <a:endParaRPr lang="en-GB"/>
          </a:p>
        </p:txBody>
      </p:sp>
      <p:sp>
        <p:nvSpPr>
          <p:cNvPr id="5" name="Footer Placeholder 4">
            <a:extLst>
              <a:ext uri="{FF2B5EF4-FFF2-40B4-BE49-F238E27FC236}">
                <a16:creationId xmlns:a16="http://schemas.microsoft.com/office/drawing/2014/main" id="{85A8D255-C4D2-6940-5831-ABF7E8EDC3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D799764-56CF-6C6C-A255-88E3D757E0FB}"/>
              </a:ext>
            </a:extLst>
          </p:cNvPr>
          <p:cNvSpPr>
            <a:spLocks noGrp="1"/>
          </p:cNvSpPr>
          <p:nvPr>
            <p:ph type="sldNum" sz="quarter" idx="12"/>
          </p:nvPr>
        </p:nvSpPr>
        <p:spPr/>
        <p:txBody>
          <a:bodyPr/>
          <a:lstStyle/>
          <a:p>
            <a:fld id="{9668E7F4-885E-4AB3-8B1C-BD2F05C98895}" type="slidenum">
              <a:rPr lang="en-GB" smtClean="0"/>
              <a:t>‹#›</a:t>
            </a:fld>
            <a:endParaRPr lang="en-GB"/>
          </a:p>
        </p:txBody>
      </p:sp>
    </p:spTree>
    <p:extLst>
      <p:ext uri="{BB962C8B-B14F-4D97-AF65-F5344CB8AC3E}">
        <p14:creationId xmlns:p14="http://schemas.microsoft.com/office/powerpoint/2010/main" val="3295275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734CF-8AA2-C2E4-2546-CED0D4E30E7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4AE742A-247A-0C21-CAD9-D51DB11FC88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A75D702C-939F-F2C1-388D-62A4E4BEB7F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E02E39E2-C635-5851-F269-51F6F6F561A2}"/>
              </a:ext>
            </a:extLst>
          </p:cNvPr>
          <p:cNvSpPr>
            <a:spLocks noGrp="1"/>
          </p:cNvSpPr>
          <p:nvPr>
            <p:ph type="dt" sz="half" idx="10"/>
          </p:nvPr>
        </p:nvSpPr>
        <p:spPr/>
        <p:txBody>
          <a:bodyPr/>
          <a:lstStyle/>
          <a:p>
            <a:fld id="{86993B97-A3F2-4EED-B37E-0F9FA7FE99D1}" type="datetimeFigureOut">
              <a:rPr lang="en-GB" smtClean="0"/>
              <a:t>09/09/2026</a:t>
            </a:fld>
            <a:endParaRPr lang="en-GB"/>
          </a:p>
        </p:txBody>
      </p:sp>
      <p:sp>
        <p:nvSpPr>
          <p:cNvPr id="6" name="Footer Placeholder 5">
            <a:extLst>
              <a:ext uri="{FF2B5EF4-FFF2-40B4-BE49-F238E27FC236}">
                <a16:creationId xmlns:a16="http://schemas.microsoft.com/office/drawing/2014/main" id="{B1A41803-03CF-D82C-1F2F-D976A01DE03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9BC0BD4-011F-FC2E-9FDB-CC22859CEA44}"/>
              </a:ext>
            </a:extLst>
          </p:cNvPr>
          <p:cNvSpPr>
            <a:spLocks noGrp="1"/>
          </p:cNvSpPr>
          <p:nvPr>
            <p:ph type="sldNum" sz="quarter" idx="12"/>
          </p:nvPr>
        </p:nvSpPr>
        <p:spPr/>
        <p:txBody>
          <a:bodyPr/>
          <a:lstStyle/>
          <a:p>
            <a:fld id="{9668E7F4-885E-4AB3-8B1C-BD2F05C98895}" type="slidenum">
              <a:rPr lang="en-GB" smtClean="0"/>
              <a:t>‹#›</a:t>
            </a:fld>
            <a:endParaRPr lang="en-GB"/>
          </a:p>
        </p:txBody>
      </p:sp>
    </p:spTree>
    <p:extLst>
      <p:ext uri="{BB962C8B-B14F-4D97-AF65-F5344CB8AC3E}">
        <p14:creationId xmlns:p14="http://schemas.microsoft.com/office/powerpoint/2010/main" val="3359663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22AD5-C530-BB9A-BF7F-3620374D7398}"/>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1A2EAC91-78A4-BA82-2B0E-1E689B8487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702495C-AA71-19A3-8DA6-329257B9965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C9EB3506-BA4E-FE72-A6E8-5BA84EB4A1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337CF84A-A590-0117-6655-A7C0C8ED38CF}"/>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408D7DB6-08F0-DA6B-396C-29C3B721E74B}"/>
              </a:ext>
            </a:extLst>
          </p:cNvPr>
          <p:cNvSpPr>
            <a:spLocks noGrp="1"/>
          </p:cNvSpPr>
          <p:nvPr>
            <p:ph type="dt" sz="half" idx="10"/>
          </p:nvPr>
        </p:nvSpPr>
        <p:spPr/>
        <p:txBody>
          <a:bodyPr/>
          <a:lstStyle/>
          <a:p>
            <a:fld id="{86993B97-A3F2-4EED-B37E-0F9FA7FE99D1}" type="datetimeFigureOut">
              <a:rPr lang="en-GB" smtClean="0"/>
              <a:t>09/09/2026</a:t>
            </a:fld>
            <a:endParaRPr lang="en-GB"/>
          </a:p>
        </p:txBody>
      </p:sp>
      <p:sp>
        <p:nvSpPr>
          <p:cNvPr id="8" name="Footer Placeholder 7">
            <a:extLst>
              <a:ext uri="{FF2B5EF4-FFF2-40B4-BE49-F238E27FC236}">
                <a16:creationId xmlns:a16="http://schemas.microsoft.com/office/drawing/2014/main" id="{A80B878D-5891-22F7-0EA3-5DCD4A1CFD2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750AD2C-76FD-1828-268A-F4DDB84C06BC}"/>
              </a:ext>
            </a:extLst>
          </p:cNvPr>
          <p:cNvSpPr>
            <a:spLocks noGrp="1"/>
          </p:cNvSpPr>
          <p:nvPr>
            <p:ph type="sldNum" sz="quarter" idx="12"/>
          </p:nvPr>
        </p:nvSpPr>
        <p:spPr/>
        <p:txBody>
          <a:bodyPr/>
          <a:lstStyle/>
          <a:p>
            <a:fld id="{9668E7F4-885E-4AB3-8B1C-BD2F05C98895}" type="slidenum">
              <a:rPr lang="en-GB" smtClean="0"/>
              <a:t>‹#›</a:t>
            </a:fld>
            <a:endParaRPr lang="en-GB"/>
          </a:p>
        </p:txBody>
      </p:sp>
    </p:spTree>
    <p:extLst>
      <p:ext uri="{BB962C8B-B14F-4D97-AF65-F5344CB8AC3E}">
        <p14:creationId xmlns:p14="http://schemas.microsoft.com/office/powerpoint/2010/main" val="20171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7324E-D098-7F84-925F-D06157D07B70}"/>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AD7C92E4-78EB-4D4E-B8A9-0DF26B73C88A}"/>
              </a:ext>
            </a:extLst>
          </p:cNvPr>
          <p:cNvSpPr>
            <a:spLocks noGrp="1"/>
          </p:cNvSpPr>
          <p:nvPr>
            <p:ph type="dt" sz="half" idx="10"/>
          </p:nvPr>
        </p:nvSpPr>
        <p:spPr/>
        <p:txBody>
          <a:bodyPr/>
          <a:lstStyle/>
          <a:p>
            <a:fld id="{86993B97-A3F2-4EED-B37E-0F9FA7FE99D1}" type="datetimeFigureOut">
              <a:rPr lang="en-GB" smtClean="0"/>
              <a:t>09/09/2026</a:t>
            </a:fld>
            <a:endParaRPr lang="en-GB"/>
          </a:p>
        </p:txBody>
      </p:sp>
      <p:sp>
        <p:nvSpPr>
          <p:cNvPr id="4" name="Footer Placeholder 3">
            <a:extLst>
              <a:ext uri="{FF2B5EF4-FFF2-40B4-BE49-F238E27FC236}">
                <a16:creationId xmlns:a16="http://schemas.microsoft.com/office/drawing/2014/main" id="{B2D7C410-F20C-3B4B-FFE5-D1DD6339D36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C8FD489-54E3-8F9A-1CD0-99E07EF24876}"/>
              </a:ext>
            </a:extLst>
          </p:cNvPr>
          <p:cNvSpPr>
            <a:spLocks noGrp="1"/>
          </p:cNvSpPr>
          <p:nvPr>
            <p:ph type="sldNum" sz="quarter" idx="12"/>
          </p:nvPr>
        </p:nvSpPr>
        <p:spPr/>
        <p:txBody>
          <a:bodyPr/>
          <a:lstStyle/>
          <a:p>
            <a:fld id="{9668E7F4-885E-4AB3-8B1C-BD2F05C98895}" type="slidenum">
              <a:rPr lang="en-GB" smtClean="0"/>
              <a:t>‹#›</a:t>
            </a:fld>
            <a:endParaRPr lang="en-GB"/>
          </a:p>
        </p:txBody>
      </p:sp>
    </p:spTree>
    <p:extLst>
      <p:ext uri="{BB962C8B-B14F-4D97-AF65-F5344CB8AC3E}">
        <p14:creationId xmlns:p14="http://schemas.microsoft.com/office/powerpoint/2010/main" val="3845063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A07E60-0BB1-4C7E-7BF5-313B47964472}"/>
              </a:ext>
            </a:extLst>
          </p:cNvPr>
          <p:cNvSpPr>
            <a:spLocks noGrp="1"/>
          </p:cNvSpPr>
          <p:nvPr>
            <p:ph type="dt" sz="half" idx="10"/>
          </p:nvPr>
        </p:nvSpPr>
        <p:spPr/>
        <p:txBody>
          <a:bodyPr/>
          <a:lstStyle/>
          <a:p>
            <a:fld id="{86993B97-A3F2-4EED-B37E-0F9FA7FE99D1}" type="datetimeFigureOut">
              <a:rPr lang="en-GB" smtClean="0"/>
              <a:t>09/09/2026</a:t>
            </a:fld>
            <a:endParaRPr lang="en-GB"/>
          </a:p>
        </p:txBody>
      </p:sp>
      <p:sp>
        <p:nvSpPr>
          <p:cNvPr id="3" name="Footer Placeholder 2">
            <a:extLst>
              <a:ext uri="{FF2B5EF4-FFF2-40B4-BE49-F238E27FC236}">
                <a16:creationId xmlns:a16="http://schemas.microsoft.com/office/drawing/2014/main" id="{55902753-F3F5-24F8-57F3-5E7C449C507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D273DE5-99D4-920B-81E0-4A43B7E35159}"/>
              </a:ext>
            </a:extLst>
          </p:cNvPr>
          <p:cNvSpPr>
            <a:spLocks noGrp="1"/>
          </p:cNvSpPr>
          <p:nvPr>
            <p:ph type="sldNum" sz="quarter" idx="12"/>
          </p:nvPr>
        </p:nvSpPr>
        <p:spPr/>
        <p:txBody>
          <a:bodyPr/>
          <a:lstStyle/>
          <a:p>
            <a:fld id="{9668E7F4-885E-4AB3-8B1C-BD2F05C98895}" type="slidenum">
              <a:rPr lang="en-GB" smtClean="0"/>
              <a:t>‹#›</a:t>
            </a:fld>
            <a:endParaRPr lang="en-GB"/>
          </a:p>
        </p:txBody>
      </p:sp>
    </p:spTree>
    <p:extLst>
      <p:ext uri="{BB962C8B-B14F-4D97-AF65-F5344CB8AC3E}">
        <p14:creationId xmlns:p14="http://schemas.microsoft.com/office/powerpoint/2010/main" val="22442082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E3664-F590-702D-9219-1637600E173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F782C384-BC61-E5B7-F902-3330AFBA45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E92F9FA5-3689-31DA-BFAE-4308B70BA8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D07CACF-D51C-C98A-E177-2E85EE5CCDF0}"/>
              </a:ext>
            </a:extLst>
          </p:cNvPr>
          <p:cNvSpPr>
            <a:spLocks noGrp="1"/>
          </p:cNvSpPr>
          <p:nvPr>
            <p:ph type="dt" sz="half" idx="10"/>
          </p:nvPr>
        </p:nvSpPr>
        <p:spPr/>
        <p:txBody>
          <a:bodyPr/>
          <a:lstStyle/>
          <a:p>
            <a:fld id="{86993B97-A3F2-4EED-B37E-0F9FA7FE99D1}" type="datetimeFigureOut">
              <a:rPr lang="en-GB" smtClean="0"/>
              <a:t>09/09/2026</a:t>
            </a:fld>
            <a:endParaRPr lang="en-GB"/>
          </a:p>
        </p:txBody>
      </p:sp>
      <p:sp>
        <p:nvSpPr>
          <p:cNvPr id="6" name="Footer Placeholder 5">
            <a:extLst>
              <a:ext uri="{FF2B5EF4-FFF2-40B4-BE49-F238E27FC236}">
                <a16:creationId xmlns:a16="http://schemas.microsoft.com/office/drawing/2014/main" id="{EC6384E4-AEE4-8391-0160-114F3F249C3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E333D3D-11D4-5BBA-F82B-0062A67C291E}"/>
              </a:ext>
            </a:extLst>
          </p:cNvPr>
          <p:cNvSpPr>
            <a:spLocks noGrp="1"/>
          </p:cNvSpPr>
          <p:nvPr>
            <p:ph type="sldNum" sz="quarter" idx="12"/>
          </p:nvPr>
        </p:nvSpPr>
        <p:spPr/>
        <p:txBody>
          <a:bodyPr/>
          <a:lstStyle/>
          <a:p>
            <a:fld id="{9668E7F4-885E-4AB3-8B1C-BD2F05C98895}" type="slidenum">
              <a:rPr lang="en-GB" smtClean="0"/>
              <a:t>‹#›</a:t>
            </a:fld>
            <a:endParaRPr lang="en-GB"/>
          </a:p>
        </p:txBody>
      </p:sp>
    </p:spTree>
    <p:extLst>
      <p:ext uri="{BB962C8B-B14F-4D97-AF65-F5344CB8AC3E}">
        <p14:creationId xmlns:p14="http://schemas.microsoft.com/office/powerpoint/2010/main" val="2146386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60E08-A2E2-6940-34D2-32B6A7E342B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46501197-DF35-85D5-5EBB-F33954FEDB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EAF45BB-03A4-2E6F-C68C-14D0199C0D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0DA434C-6F21-C8A3-73FA-0BAE0D05D579}"/>
              </a:ext>
            </a:extLst>
          </p:cNvPr>
          <p:cNvSpPr>
            <a:spLocks noGrp="1"/>
          </p:cNvSpPr>
          <p:nvPr>
            <p:ph type="dt" sz="half" idx="10"/>
          </p:nvPr>
        </p:nvSpPr>
        <p:spPr/>
        <p:txBody>
          <a:bodyPr/>
          <a:lstStyle/>
          <a:p>
            <a:fld id="{86993B97-A3F2-4EED-B37E-0F9FA7FE99D1}" type="datetimeFigureOut">
              <a:rPr lang="en-GB" smtClean="0"/>
              <a:t>09/09/2026</a:t>
            </a:fld>
            <a:endParaRPr lang="en-GB"/>
          </a:p>
        </p:txBody>
      </p:sp>
      <p:sp>
        <p:nvSpPr>
          <p:cNvPr id="6" name="Footer Placeholder 5">
            <a:extLst>
              <a:ext uri="{FF2B5EF4-FFF2-40B4-BE49-F238E27FC236}">
                <a16:creationId xmlns:a16="http://schemas.microsoft.com/office/drawing/2014/main" id="{186C564F-0605-DA29-A73B-D3874110DC9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8A2DE71-206C-473F-9CB8-79D2CA230B7C}"/>
              </a:ext>
            </a:extLst>
          </p:cNvPr>
          <p:cNvSpPr>
            <a:spLocks noGrp="1"/>
          </p:cNvSpPr>
          <p:nvPr>
            <p:ph type="sldNum" sz="quarter" idx="12"/>
          </p:nvPr>
        </p:nvSpPr>
        <p:spPr/>
        <p:txBody>
          <a:bodyPr/>
          <a:lstStyle/>
          <a:p>
            <a:fld id="{9668E7F4-885E-4AB3-8B1C-BD2F05C98895}" type="slidenum">
              <a:rPr lang="en-GB" smtClean="0"/>
              <a:t>‹#›</a:t>
            </a:fld>
            <a:endParaRPr lang="en-GB"/>
          </a:p>
        </p:txBody>
      </p:sp>
    </p:spTree>
    <p:extLst>
      <p:ext uri="{BB962C8B-B14F-4D97-AF65-F5344CB8AC3E}">
        <p14:creationId xmlns:p14="http://schemas.microsoft.com/office/powerpoint/2010/main" val="446164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EAA64-3583-7EE7-68C8-82C45FEEACC1}"/>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CE3E608A-C761-A662-8E73-A3A9520D74C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AB5F2E2-8FA5-D446-1546-6A45C67D282A}"/>
              </a:ext>
            </a:extLst>
          </p:cNvPr>
          <p:cNvSpPr>
            <a:spLocks noGrp="1"/>
          </p:cNvSpPr>
          <p:nvPr>
            <p:ph type="dt" sz="half" idx="10"/>
          </p:nvPr>
        </p:nvSpPr>
        <p:spPr/>
        <p:txBody>
          <a:bodyPr/>
          <a:lstStyle/>
          <a:p>
            <a:fld id="{86993B97-A3F2-4EED-B37E-0F9FA7FE99D1}" type="datetimeFigureOut">
              <a:rPr lang="en-GB" smtClean="0"/>
              <a:t>09/09/2026</a:t>
            </a:fld>
            <a:endParaRPr lang="en-GB"/>
          </a:p>
        </p:txBody>
      </p:sp>
      <p:sp>
        <p:nvSpPr>
          <p:cNvPr id="5" name="Footer Placeholder 4">
            <a:extLst>
              <a:ext uri="{FF2B5EF4-FFF2-40B4-BE49-F238E27FC236}">
                <a16:creationId xmlns:a16="http://schemas.microsoft.com/office/drawing/2014/main" id="{2F4C65DF-0EA3-3E8B-2BBC-605CDE45797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8D65C46-FDF3-E489-B8D0-061B1BC7C4F4}"/>
              </a:ext>
            </a:extLst>
          </p:cNvPr>
          <p:cNvSpPr>
            <a:spLocks noGrp="1"/>
          </p:cNvSpPr>
          <p:nvPr>
            <p:ph type="sldNum" sz="quarter" idx="12"/>
          </p:nvPr>
        </p:nvSpPr>
        <p:spPr/>
        <p:txBody>
          <a:bodyPr/>
          <a:lstStyle/>
          <a:p>
            <a:fld id="{9668E7F4-885E-4AB3-8B1C-BD2F05C98895}" type="slidenum">
              <a:rPr lang="en-GB" smtClean="0"/>
              <a:t>‹#›</a:t>
            </a:fld>
            <a:endParaRPr lang="en-GB"/>
          </a:p>
        </p:txBody>
      </p:sp>
    </p:spTree>
    <p:extLst>
      <p:ext uri="{BB962C8B-B14F-4D97-AF65-F5344CB8AC3E}">
        <p14:creationId xmlns:p14="http://schemas.microsoft.com/office/powerpoint/2010/main" val="15261453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4252C4F-B17C-255D-878C-EDBEEBE24713}"/>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D340E27D-DDE9-A352-00D5-AA37A3AE324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195060D-9E0A-397E-380A-B086158CE2DF}"/>
              </a:ext>
            </a:extLst>
          </p:cNvPr>
          <p:cNvSpPr>
            <a:spLocks noGrp="1"/>
          </p:cNvSpPr>
          <p:nvPr>
            <p:ph type="dt" sz="half" idx="10"/>
          </p:nvPr>
        </p:nvSpPr>
        <p:spPr/>
        <p:txBody>
          <a:bodyPr/>
          <a:lstStyle/>
          <a:p>
            <a:fld id="{86993B97-A3F2-4EED-B37E-0F9FA7FE99D1}" type="datetimeFigureOut">
              <a:rPr lang="en-GB" smtClean="0"/>
              <a:t>09/09/2026</a:t>
            </a:fld>
            <a:endParaRPr lang="en-GB"/>
          </a:p>
        </p:txBody>
      </p:sp>
      <p:sp>
        <p:nvSpPr>
          <p:cNvPr id="5" name="Footer Placeholder 4">
            <a:extLst>
              <a:ext uri="{FF2B5EF4-FFF2-40B4-BE49-F238E27FC236}">
                <a16:creationId xmlns:a16="http://schemas.microsoft.com/office/drawing/2014/main" id="{EC380950-B7D6-375F-E5AC-72A7EF3513D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2399392-7EE1-539F-ADB1-5B6C5F4A718C}"/>
              </a:ext>
            </a:extLst>
          </p:cNvPr>
          <p:cNvSpPr>
            <a:spLocks noGrp="1"/>
          </p:cNvSpPr>
          <p:nvPr>
            <p:ph type="sldNum" sz="quarter" idx="12"/>
          </p:nvPr>
        </p:nvSpPr>
        <p:spPr/>
        <p:txBody>
          <a:bodyPr/>
          <a:lstStyle/>
          <a:p>
            <a:fld id="{9668E7F4-885E-4AB3-8B1C-BD2F05C98895}" type="slidenum">
              <a:rPr lang="en-GB" smtClean="0"/>
              <a:t>‹#›</a:t>
            </a:fld>
            <a:endParaRPr lang="en-GB"/>
          </a:p>
        </p:txBody>
      </p:sp>
    </p:spTree>
    <p:extLst>
      <p:ext uri="{BB962C8B-B14F-4D97-AF65-F5344CB8AC3E}">
        <p14:creationId xmlns:p14="http://schemas.microsoft.com/office/powerpoint/2010/main" val="13994431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769436" y="6567015"/>
            <a:ext cx="422564" cy="365125"/>
          </a:xfrm>
          <a:prstGeom prst="rect">
            <a:avLst/>
          </a:prstGeom>
        </p:spPr>
        <p:txBody>
          <a:bodyPr/>
          <a:lstStyle>
            <a:lvl1pPr>
              <a:defRPr sz="14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fld id="{2D651D86-383D-45DB-A701-76B5BFCFE28F}" type="slidenum">
              <a:rPr lang="en-GB" smtClean="0"/>
              <a:pPr/>
              <a:t>‹#›</a:t>
            </a:fld>
            <a:endParaRPr lang="en-GB"/>
          </a:p>
        </p:txBody>
      </p:sp>
    </p:spTree>
    <p:extLst>
      <p:ext uri="{BB962C8B-B14F-4D97-AF65-F5344CB8AC3E}">
        <p14:creationId xmlns:p14="http://schemas.microsoft.com/office/powerpoint/2010/main" val="41073696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1578CE56-7377-48AB-99F4-1B91D631E012}"/>
              </a:ext>
            </a:extLst>
          </p:cNvPr>
          <p:cNvSpPr>
            <a:spLocks noGrp="1"/>
          </p:cNvSpPr>
          <p:nvPr>
            <p:ph type="ftr" sz="quarter" idx="11"/>
          </p:nvPr>
        </p:nvSpPr>
        <p:spPr>
          <a:xfrm>
            <a:off x="9933707" y="6356350"/>
            <a:ext cx="2136371" cy="365125"/>
          </a:xfrm>
        </p:spPr>
        <p:txBody>
          <a:bodyPr/>
          <a:lstStyle/>
          <a:p>
            <a:r>
              <a:rPr lang="en-GB">
                <a:latin typeface="Arial" panose="020B0604020202020204" pitchFamily="34" charset="0"/>
                <a:cs typeface="Arial" panose="020B0604020202020204" pitchFamily="34" charset="0"/>
              </a:rPr>
              <a:t>© Medway Council 2021</a:t>
            </a:r>
            <a:endParaRPr lang="en-GB"/>
          </a:p>
        </p:txBody>
      </p:sp>
      <p:sp>
        <p:nvSpPr>
          <p:cNvPr id="8" name="Title Placeholder 1">
            <a:extLst>
              <a:ext uri="{FF2B5EF4-FFF2-40B4-BE49-F238E27FC236}">
                <a16:creationId xmlns:a16="http://schemas.microsoft.com/office/drawing/2014/main" id="{BD9AEADB-0567-4321-9777-FD2D946DEDED}"/>
              </a:ext>
            </a:extLst>
          </p:cNvPr>
          <p:cNvSpPr>
            <a:spLocks noGrp="1"/>
          </p:cNvSpPr>
          <p:nvPr>
            <p:ph type="title"/>
          </p:nvPr>
        </p:nvSpPr>
        <p:spPr>
          <a:xfrm>
            <a:off x="838200" y="4685574"/>
            <a:ext cx="10515600" cy="613009"/>
          </a:xfrm>
          <a:prstGeom prst="rect">
            <a:avLst/>
          </a:prstGeom>
        </p:spPr>
        <p:txBody>
          <a:bodyPr vert="horz" lIns="91440" tIns="45720" rIns="91440" bIns="45720" rtlCol="0" anchor="ctr">
            <a:normAutofit/>
          </a:bodyPr>
          <a:lstStyle/>
          <a:p>
            <a:r>
              <a:rPr lang="en-US"/>
              <a:t>Click to edit Master title style</a:t>
            </a:r>
            <a:endParaRPr lang="en-GB"/>
          </a:p>
        </p:txBody>
      </p:sp>
      <p:pic>
        <p:nvPicPr>
          <p:cNvPr id="10" name="Picture 9">
            <a:extLst>
              <a:ext uri="{FF2B5EF4-FFF2-40B4-BE49-F238E27FC236}">
                <a16:creationId xmlns:a16="http://schemas.microsoft.com/office/drawing/2014/main" id="{0A13AADF-ECF4-44DE-AFB3-765C50C947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1160" y="166569"/>
            <a:ext cx="2218898" cy="955221"/>
          </a:xfrm>
          <a:prstGeom prst="rect">
            <a:avLst/>
          </a:prstGeom>
        </p:spPr>
      </p:pic>
      <p:sp>
        <p:nvSpPr>
          <p:cNvPr id="14" name="Text Placeholder 13">
            <a:extLst>
              <a:ext uri="{FF2B5EF4-FFF2-40B4-BE49-F238E27FC236}">
                <a16:creationId xmlns:a16="http://schemas.microsoft.com/office/drawing/2014/main" id="{7726D0CC-1882-4A0D-9FA3-DCC055916889}"/>
              </a:ext>
            </a:extLst>
          </p:cNvPr>
          <p:cNvSpPr>
            <a:spLocks noGrp="1"/>
          </p:cNvSpPr>
          <p:nvPr>
            <p:ph type="body" sz="quarter" idx="12" hasCustomPrompt="1"/>
          </p:nvPr>
        </p:nvSpPr>
        <p:spPr>
          <a:xfrm>
            <a:off x="838200" y="5298388"/>
            <a:ext cx="10515600" cy="511175"/>
          </a:xfrm>
          <a:prstGeom prst="rect">
            <a:avLst/>
          </a:prstGeom>
        </p:spPr>
        <p:txBody>
          <a:bodyPr/>
          <a:lstStyle>
            <a:lvl1pPr marL="0" indent="0" algn="ctr">
              <a:buNone/>
              <a:defRPr sz="3200">
                <a:solidFill>
                  <a:srgbClr val="1C0039"/>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Subheading text (secondary </a:t>
            </a:r>
            <a:r>
              <a:rPr lang="en-US" err="1"/>
              <a:t>colour</a:t>
            </a:r>
            <a:r>
              <a:rPr lang="en-US"/>
              <a:t>)</a:t>
            </a:r>
            <a:endParaRPr lang="en-GB"/>
          </a:p>
        </p:txBody>
      </p:sp>
      <p:sp>
        <p:nvSpPr>
          <p:cNvPr id="16" name="Picture Placeholder 15">
            <a:extLst>
              <a:ext uri="{FF2B5EF4-FFF2-40B4-BE49-F238E27FC236}">
                <a16:creationId xmlns:a16="http://schemas.microsoft.com/office/drawing/2014/main" id="{73B65C31-5BAD-468F-984E-FEB767748B18}"/>
              </a:ext>
            </a:extLst>
          </p:cNvPr>
          <p:cNvSpPr>
            <a:spLocks noGrp="1"/>
          </p:cNvSpPr>
          <p:nvPr>
            <p:ph type="pic" sz="quarter" idx="13" hasCustomPrompt="1"/>
          </p:nvPr>
        </p:nvSpPr>
        <p:spPr>
          <a:xfrm>
            <a:off x="3967956" y="1580183"/>
            <a:ext cx="4256088" cy="2954337"/>
          </a:xfrm>
          <a:prstGeom prst="rect">
            <a:avLst/>
          </a:prstGeom>
          <a:ln w="38100">
            <a:solidFill>
              <a:srgbClr val="009DDC"/>
            </a:solidFill>
          </a:ln>
        </p:spPr>
        <p:txBody>
          <a:bodyPr/>
          <a:lstStyle>
            <a:lvl1pPr>
              <a:defRPr/>
            </a:lvl1pPr>
          </a:lstStyle>
          <a:p>
            <a:r>
              <a:rPr lang="en-US"/>
              <a:t>Lead image with blue border (click icon to add image)</a:t>
            </a:r>
            <a:endParaRPr lang="en-GB"/>
          </a:p>
        </p:txBody>
      </p:sp>
    </p:spTree>
    <p:extLst>
      <p:ext uri="{BB962C8B-B14F-4D97-AF65-F5344CB8AC3E}">
        <p14:creationId xmlns:p14="http://schemas.microsoft.com/office/powerpoint/2010/main" val="34807107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9753D-3C50-4AA2-AFBC-C7160A71D978}"/>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GB"/>
          </a:p>
        </p:txBody>
      </p:sp>
      <p:sp>
        <p:nvSpPr>
          <p:cNvPr id="4" name="Date Placeholder 3">
            <a:extLst>
              <a:ext uri="{FF2B5EF4-FFF2-40B4-BE49-F238E27FC236}">
                <a16:creationId xmlns:a16="http://schemas.microsoft.com/office/drawing/2014/main" id="{C6E02F1D-F1F5-47F3-9D10-88F192F23DD6}"/>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5" name="Footer Placeholder 4">
            <a:extLst>
              <a:ext uri="{FF2B5EF4-FFF2-40B4-BE49-F238E27FC236}">
                <a16:creationId xmlns:a16="http://schemas.microsoft.com/office/drawing/2014/main" id="{5DB8D622-CAD6-4BF2-AC67-46D9F094AC3B}"/>
              </a:ext>
            </a:extLst>
          </p:cNvPr>
          <p:cNvSpPr>
            <a:spLocks noGrp="1"/>
          </p:cNvSpPr>
          <p:nvPr>
            <p:ph type="ftr" sz="quarter" idx="11"/>
          </p:nvPr>
        </p:nvSpPr>
        <p:spPr/>
        <p:txBody>
          <a:bodyPr/>
          <a:lstStyle/>
          <a:p>
            <a:r>
              <a:rPr lang="en-GB"/>
              <a:t>© Medway Council 2021</a:t>
            </a:r>
          </a:p>
        </p:txBody>
      </p:sp>
      <p:sp>
        <p:nvSpPr>
          <p:cNvPr id="6" name="Slide Number Placeholder 5">
            <a:extLst>
              <a:ext uri="{FF2B5EF4-FFF2-40B4-BE49-F238E27FC236}">
                <a16:creationId xmlns:a16="http://schemas.microsoft.com/office/drawing/2014/main" id="{4257B945-9B1F-49F9-93D4-0E5088A903BD}"/>
              </a:ext>
            </a:extLst>
          </p:cNvPr>
          <p:cNvSpPr>
            <a:spLocks noGrp="1"/>
          </p:cNvSpPr>
          <p:nvPr>
            <p:ph type="sldNum" sz="quarter" idx="12"/>
          </p:nvPr>
        </p:nvSpPr>
        <p:spPr>
          <a:xfrm>
            <a:off x="8610600" y="6356350"/>
            <a:ext cx="2743200" cy="365125"/>
          </a:xfrm>
          <a:prstGeom prst="rect">
            <a:avLst/>
          </a:prstGeom>
        </p:spPr>
        <p:txBody>
          <a:bodyPr/>
          <a:lstStyle/>
          <a:p>
            <a:fld id="{4AE8B58C-F495-4FCD-A907-CF53D7D243B6}" type="slidenum">
              <a:rPr lang="en-GB" smtClean="0"/>
              <a:t>‹#›</a:t>
            </a:fld>
            <a:endParaRPr lang="en-GB"/>
          </a:p>
        </p:txBody>
      </p:sp>
    </p:spTree>
    <p:extLst>
      <p:ext uri="{BB962C8B-B14F-4D97-AF65-F5344CB8AC3E}">
        <p14:creationId xmlns:p14="http://schemas.microsoft.com/office/powerpoint/2010/main" val="6237162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AA517E0-1A3F-4D92-8331-C196299583DD}"/>
              </a:ext>
            </a:extLst>
          </p:cNvPr>
          <p:cNvSpPr txBox="1"/>
          <p:nvPr userDrawn="1"/>
        </p:nvSpPr>
        <p:spPr>
          <a:xfrm>
            <a:off x="10049163" y="207607"/>
            <a:ext cx="2005079" cy="1077218"/>
          </a:xfrm>
          <a:prstGeom prst="rect">
            <a:avLst/>
          </a:prstGeom>
          <a:noFill/>
          <a:ln w="28575">
            <a:solidFill>
              <a:srgbClr val="1C0039"/>
            </a:solidFill>
          </a:ln>
        </p:spPr>
        <p:txBody>
          <a:bodyPr wrap="square" rtlCol="0">
            <a:spAutoFit/>
          </a:bodyPr>
          <a:lstStyle/>
          <a:p>
            <a:pPr algn="ctr"/>
            <a:r>
              <a:rPr lang="en-US" sz="3200">
                <a:solidFill>
                  <a:srgbClr val="1C0039"/>
                </a:solidFill>
                <a:latin typeface="Arial Black" panose="020B0A04020102020204" pitchFamily="34" charset="0"/>
              </a:rPr>
              <a:t>Teacher</a:t>
            </a:r>
          </a:p>
          <a:p>
            <a:pPr algn="ctr"/>
            <a:r>
              <a:rPr lang="en-US" sz="3200">
                <a:solidFill>
                  <a:srgbClr val="1C0039"/>
                </a:solidFill>
                <a:latin typeface="Arial Black" panose="020B0A04020102020204" pitchFamily="34" charset="0"/>
              </a:rPr>
              <a:t> slide</a:t>
            </a:r>
            <a:endParaRPr lang="en-GB" sz="3200">
              <a:solidFill>
                <a:srgbClr val="1C0039"/>
              </a:solidFill>
              <a:latin typeface="Arial Black" panose="020B0A04020102020204" pitchFamily="34" charset="0"/>
            </a:endParaRPr>
          </a:p>
        </p:txBody>
      </p:sp>
      <p:pic>
        <p:nvPicPr>
          <p:cNvPr id="9" name="Picture 8">
            <a:extLst>
              <a:ext uri="{FF2B5EF4-FFF2-40B4-BE49-F238E27FC236}">
                <a16:creationId xmlns:a16="http://schemas.microsoft.com/office/drawing/2014/main" id="{19527E27-972B-479D-A4D5-C05BF82DFB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1016" y="193442"/>
            <a:ext cx="2005079" cy="863173"/>
          </a:xfrm>
          <a:prstGeom prst="rect">
            <a:avLst/>
          </a:prstGeom>
        </p:spPr>
      </p:pic>
      <p:sp>
        <p:nvSpPr>
          <p:cNvPr id="16" name="Text Placeholder 15">
            <a:extLst>
              <a:ext uri="{FF2B5EF4-FFF2-40B4-BE49-F238E27FC236}">
                <a16:creationId xmlns:a16="http://schemas.microsoft.com/office/drawing/2014/main" id="{E88F7A41-5725-4A32-AA9D-9BF5FF1020C9}"/>
              </a:ext>
            </a:extLst>
          </p:cNvPr>
          <p:cNvSpPr>
            <a:spLocks noGrp="1"/>
          </p:cNvSpPr>
          <p:nvPr>
            <p:ph type="body" sz="quarter" idx="10" hasCustomPrompt="1"/>
          </p:nvPr>
        </p:nvSpPr>
        <p:spPr>
          <a:xfrm>
            <a:off x="1034474" y="2622550"/>
            <a:ext cx="9624290" cy="951923"/>
          </a:xfrm>
          <a:prstGeom prst="rect">
            <a:avLst/>
          </a:prstGeom>
        </p:spPr>
        <p:txBody>
          <a:bodyPr/>
          <a:lstStyle>
            <a:lvl1pPr marL="0" indent="0" algn="ctr">
              <a:buNone/>
              <a:defRPr sz="9600">
                <a:solidFill>
                  <a:srgbClr val="1C0039"/>
                </a:solidFill>
                <a:latin typeface="Arial Black" panose="020B0A04020102020204" pitchFamily="34" charset="0"/>
              </a:defRPr>
            </a:lvl1pPr>
          </a:lstStyle>
          <a:p>
            <a:pPr lvl="0"/>
            <a:r>
              <a:rPr lang="en-US"/>
              <a:t>Lesson title</a:t>
            </a:r>
          </a:p>
        </p:txBody>
      </p:sp>
      <p:sp>
        <p:nvSpPr>
          <p:cNvPr id="18" name="Text Placeholder 17">
            <a:extLst>
              <a:ext uri="{FF2B5EF4-FFF2-40B4-BE49-F238E27FC236}">
                <a16:creationId xmlns:a16="http://schemas.microsoft.com/office/drawing/2014/main" id="{7DE375A4-3D9D-4078-AF8A-3BF5588A4817}"/>
              </a:ext>
            </a:extLst>
          </p:cNvPr>
          <p:cNvSpPr>
            <a:spLocks noGrp="1"/>
          </p:cNvSpPr>
          <p:nvPr>
            <p:ph type="body" sz="quarter" idx="11" hasCustomPrompt="1"/>
          </p:nvPr>
        </p:nvSpPr>
        <p:spPr>
          <a:xfrm>
            <a:off x="1034473" y="3732066"/>
            <a:ext cx="9624289" cy="950913"/>
          </a:xfrm>
          <a:prstGeom prst="rect">
            <a:avLst/>
          </a:prstGeom>
        </p:spPr>
        <p:txBody>
          <a:bodyPr/>
          <a:lstStyle>
            <a:lvl1pPr marL="0" indent="0" algn="ctr">
              <a:buNone/>
              <a:defRPr sz="3050">
                <a:solidFill>
                  <a:schemeClr val="bg1"/>
                </a:solidFill>
                <a:latin typeface="Arial" panose="020B0604020202020204" pitchFamily="34" charset="0"/>
                <a:cs typeface="Arial" panose="020B0604020202020204" pitchFamily="34" charset="0"/>
              </a:defRPr>
            </a:lvl1pPr>
            <a:lvl2pPr marL="457200" indent="0">
              <a:buNone/>
              <a:defRPr>
                <a:solidFill>
                  <a:schemeClr val="bg1"/>
                </a:solidFill>
                <a:latin typeface="Arial" panose="020B0604020202020204" pitchFamily="34" charset="0"/>
                <a:cs typeface="Arial" panose="020B0604020202020204" pitchFamily="34" charset="0"/>
              </a:defRPr>
            </a:lvl2pPr>
            <a:lvl3pPr marL="914400" indent="0">
              <a:buNone/>
              <a:defRPr>
                <a:solidFill>
                  <a:schemeClr val="bg1"/>
                </a:solidFill>
                <a:latin typeface="Arial" panose="020B0604020202020204" pitchFamily="34" charset="0"/>
                <a:cs typeface="Arial" panose="020B0604020202020204" pitchFamily="34" charset="0"/>
              </a:defRPr>
            </a:lvl3pPr>
            <a:lvl4pPr marL="1371600" indent="0">
              <a:buNone/>
              <a:defRPr>
                <a:solidFill>
                  <a:schemeClr val="bg1"/>
                </a:solidFill>
                <a:latin typeface="Arial" panose="020B0604020202020204" pitchFamily="34" charset="0"/>
                <a:cs typeface="Arial" panose="020B0604020202020204" pitchFamily="34" charset="0"/>
              </a:defRPr>
            </a:lvl4pPr>
            <a:lvl5pPr marL="1828800" indent="0">
              <a:buNone/>
              <a:defRPr>
                <a:solidFill>
                  <a:schemeClr val="bg1"/>
                </a:solidFill>
                <a:latin typeface="Arial" panose="020B0604020202020204" pitchFamily="34" charset="0"/>
                <a:cs typeface="Arial" panose="020B0604020202020204" pitchFamily="34" charset="0"/>
              </a:defRPr>
            </a:lvl5pPr>
          </a:lstStyle>
          <a:p>
            <a:pPr lvl="0"/>
            <a:r>
              <a:rPr lang="en-US"/>
              <a:t>Subtitle text (adjust to same length as above)</a:t>
            </a:r>
            <a:endParaRPr lang="en-GB"/>
          </a:p>
        </p:txBody>
      </p:sp>
      <p:sp>
        <p:nvSpPr>
          <p:cNvPr id="19" name="Footer Placeholder 4">
            <a:extLst>
              <a:ext uri="{FF2B5EF4-FFF2-40B4-BE49-F238E27FC236}">
                <a16:creationId xmlns:a16="http://schemas.microsoft.com/office/drawing/2014/main" id="{FEB45C7F-30AC-4AF5-AB8B-D1E4F82DFFAF}"/>
              </a:ext>
            </a:extLst>
          </p:cNvPr>
          <p:cNvSpPr>
            <a:spLocks noGrp="1"/>
          </p:cNvSpPr>
          <p:nvPr>
            <p:ph type="ftr" sz="quarter" idx="12"/>
          </p:nvPr>
        </p:nvSpPr>
        <p:spPr>
          <a:xfrm>
            <a:off x="9933707" y="6356350"/>
            <a:ext cx="2136371" cy="365125"/>
          </a:xfrm>
        </p:spPr>
        <p:txBody>
          <a:bodyPr/>
          <a:lstStyle>
            <a:lvl1pPr>
              <a:defRPr>
                <a:solidFill>
                  <a:schemeClr val="bg1"/>
                </a:solidFill>
              </a:defRPr>
            </a:lvl1pPr>
          </a:lstStyle>
          <a:p>
            <a:r>
              <a:rPr lang="en-GB">
                <a:latin typeface="Arial" panose="020B0604020202020204" pitchFamily="34" charset="0"/>
                <a:cs typeface="Arial" panose="020B0604020202020204" pitchFamily="34" charset="0"/>
              </a:rPr>
              <a:t>© Medway Council 2021</a:t>
            </a:r>
            <a:endParaRPr lang="en-GB"/>
          </a:p>
        </p:txBody>
      </p:sp>
    </p:spTree>
    <p:extLst>
      <p:ext uri="{BB962C8B-B14F-4D97-AF65-F5344CB8AC3E}">
        <p14:creationId xmlns:p14="http://schemas.microsoft.com/office/powerpoint/2010/main" val="26190880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AA517E0-1A3F-4D92-8331-C196299583DD}"/>
              </a:ext>
            </a:extLst>
          </p:cNvPr>
          <p:cNvSpPr txBox="1"/>
          <p:nvPr userDrawn="1"/>
        </p:nvSpPr>
        <p:spPr>
          <a:xfrm>
            <a:off x="10049163" y="207607"/>
            <a:ext cx="2005079" cy="1077218"/>
          </a:xfrm>
          <a:prstGeom prst="rect">
            <a:avLst/>
          </a:prstGeom>
          <a:noFill/>
          <a:ln w="28575">
            <a:solidFill>
              <a:srgbClr val="1C0039"/>
            </a:solidFill>
          </a:ln>
        </p:spPr>
        <p:txBody>
          <a:bodyPr wrap="square" rtlCol="0">
            <a:spAutoFit/>
          </a:bodyPr>
          <a:lstStyle/>
          <a:p>
            <a:pPr algn="ctr"/>
            <a:r>
              <a:rPr lang="en-US" sz="3200">
                <a:solidFill>
                  <a:srgbClr val="1C0039"/>
                </a:solidFill>
                <a:latin typeface="Arial Black" panose="020B0A04020102020204" pitchFamily="34" charset="0"/>
              </a:rPr>
              <a:t>Teacher</a:t>
            </a:r>
          </a:p>
          <a:p>
            <a:pPr algn="ctr"/>
            <a:r>
              <a:rPr lang="en-US" sz="3200">
                <a:solidFill>
                  <a:srgbClr val="1C0039"/>
                </a:solidFill>
                <a:latin typeface="Arial Black" panose="020B0A04020102020204" pitchFamily="34" charset="0"/>
              </a:rPr>
              <a:t> slide</a:t>
            </a:r>
            <a:endParaRPr lang="en-GB" sz="3200">
              <a:solidFill>
                <a:srgbClr val="1C0039"/>
              </a:solidFill>
              <a:latin typeface="Arial Black" panose="020B0A04020102020204" pitchFamily="34" charset="0"/>
            </a:endParaRPr>
          </a:p>
        </p:txBody>
      </p:sp>
      <p:pic>
        <p:nvPicPr>
          <p:cNvPr id="9" name="Picture 8">
            <a:extLst>
              <a:ext uri="{FF2B5EF4-FFF2-40B4-BE49-F238E27FC236}">
                <a16:creationId xmlns:a16="http://schemas.microsoft.com/office/drawing/2014/main" id="{19527E27-972B-479D-A4D5-C05BF82DFB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88104" y="314629"/>
            <a:ext cx="2005079" cy="863173"/>
          </a:xfrm>
          <a:prstGeom prst="rect">
            <a:avLst/>
          </a:prstGeom>
        </p:spPr>
      </p:pic>
      <p:sp>
        <p:nvSpPr>
          <p:cNvPr id="19" name="Footer Placeholder 4">
            <a:extLst>
              <a:ext uri="{FF2B5EF4-FFF2-40B4-BE49-F238E27FC236}">
                <a16:creationId xmlns:a16="http://schemas.microsoft.com/office/drawing/2014/main" id="{FEB45C7F-30AC-4AF5-AB8B-D1E4F82DFFAF}"/>
              </a:ext>
            </a:extLst>
          </p:cNvPr>
          <p:cNvSpPr>
            <a:spLocks noGrp="1"/>
          </p:cNvSpPr>
          <p:nvPr>
            <p:ph type="ftr" sz="quarter" idx="12"/>
          </p:nvPr>
        </p:nvSpPr>
        <p:spPr>
          <a:xfrm>
            <a:off x="9933707" y="6356350"/>
            <a:ext cx="2136371" cy="365125"/>
          </a:xfrm>
        </p:spPr>
        <p:txBody>
          <a:bodyPr/>
          <a:lstStyle>
            <a:lvl1pPr>
              <a:defRPr>
                <a:solidFill>
                  <a:schemeClr val="bg1"/>
                </a:solidFill>
              </a:defRPr>
            </a:lvl1pPr>
          </a:lstStyle>
          <a:p>
            <a:r>
              <a:rPr lang="en-GB">
                <a:latin typeface="Arial" panose="020B0604020202020204" pitchFamily="34" charset="0"/>
                <a:cs typeface="Arial" panose="020B0604020202020204" pitchFamily="34" charset="0"/>
              </a:rPr>
              <a:t>© Medway Council 2021</a:t>
            </a:r>
            <a:endParaRPr lang="en-GB"/>
          </a:p>
        </p:txBody>
      </p:sp>
      <p:sp>
        <p:nvSpPr>
          <p:cNvPr id="7" name="Title 1">
            <a:extLst>
              <a:ext uri="{FF2B5EF4-FFF2-40B4-BE49-F238E27FC236}">
                <a16:creationId xmlns:a16="http://schemas.microsoft.com/office/drawing/2014/main" id="{084885DB-9D07-42B8-B3E7-646509C41371}"/>
              </a:ext>
            </a:extLst>
          </p:cNvPr>
          <p:cNvSpPr>
            <a:spLocks noGrp="1"/>
          </p:cNvSpPr>
          <p:nvPr>
            <p:ph type="title"/>
          </p:nvPr>
        </p:nvSpPr>
        <p:spPr>
          <a:xfrm>
            <a:off x="332616" y="498713"/>
            <a:ext cx="6927166" cy="679089"/>
          </a:xfrm>
          <a:prstGeom prst="rect">
            <a:avLst/>
          </a:prstGeom>
        </p:spPr>
        <p:txBody>
          <a:bodyPr/>
          <a:lstStyle>
            <a:lvl1pPr algn="l">
              <a:defRPr sz="3200">
                <a:solidFill>
                  <a:srgbClr val="1C0039"/>
                </a:solidFill>
                <a:latin typeface="Arial Black" panose="020B0A04020102020204" pitchFamily="34" charset="0"/>
              </a:defRPr>
            </a:lvl1pPr>
          </a:lstStyle>
          <a:p>
            <a:r>
              <a:rPr lang="en-US"/>
              <a:t>Click to edit Master title style</a:t>
            </a:r>
            <a:endParaRPr lang="en-GB"/>
          </a:p>
        </p:txBody>
      </p:sp>
      <p:sp>
        <p:nvSpPr>
          <p:cNvPr id="8" name="Content Placeholder 2">
            <a:extLst>
              <a:ext uri="{FF2B5EF4-FFF2-40B4-BE49-F238E27FC236}">
                <a16:creationId xmlns:a16="http://schemas.microsoft.com/office/drawing/2014/main" id="{BBD33BE7-370A-46FD-807D-3F87844C4A4B}"/>
              </a:ext>
            </a:extLst>
          </p:cNvPr>
          <p:cNvSpPr>
            <a:spLocks noGrp="1"/>
          </p:cNvSpPr>
          <p:nvPr>
            <p:ph idx="1"/>
          </p:nvPr>
        </p:nvSpPr>
        <p:spPr>
          <a:xfrm>
            <a:off x="332616" y="1788160"/>
            <a:ext cx="10515600" cy="3068003"/>
          </a:xfrm>
          <a:prstGeom prst="rect">
            <a:avLst/>
          </a:prstGeom>
        </p:spPr>
        <p:txBody>
          <a:bodyPr/>
          <a:lstStyle>
            <a:lvl1pPr>
              <a:defRPr>
                <a:solidFill>
                  <a:srgbClr val="1C0039"/>
                </a:solidFill>
                <a:latin typeface="Calibri" panose="020F0502020204030204" pitchFamily="34" charset="0"/>
                <a:ea typeface="Lato" panose="020F0502020204030203" pitchFamily="34" charset="0"/>
                <a:cs typeface="Calibri" panose="020F0502020204030204" pitchFamily="34" charset="0"/>
              </a:defRPr>
            </a:lvl1pPr>
            <a:lvl2pPr>
              <a:defRPr>
                <a:solidFill>
                  <a:srgbClr val="1C0039"/>
                </a:solidFill>
              </a:defRPr>
            </a:lvl2pPr>
            <a:lvl3pPr>
              <a:defRPr>
                <a:solidFill>
                  <a:srgbClr val="1C0039"/>
                </a:solidFill>
              </a:defRPr>
            </a:lvl3pPr>
            <a:lvl4pPr>
              <a:defRPr>
                <a:solidFill>
                  <a:srgbClr val="1C0039"/>
                </a:solidFill>
              </a:defRPr>
            </a:lvl4pPr>
            <a:lvl5pPr>
              <a:defRPr>
                <a:solidFill>
                  <a:srgbClr val="1C0039"/>
                </a:solidFill>
              </a:defRPr>
            </a:lvl5pPr>
          </a:lstStyle>
          <a:p>
            <a:pPr lvl="0"/>
            <a:r>
              <a:rPr lang="en-US"/>
              <a:t>Edit Master text styles</a:t>
            </a:r>
          </a:p>
        </p:txBody>
      </p:sp>
    </p:spTree>
    <p:extLst>
      <p:ext uri="{BB962C8B-B14F-4D97-AF65-F5344CB8AC3E}">
        <p14:creationId xmlns:p14="http://schemas.microsoft.com/office/powerpoint/2010/main" val="17455860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1578CE56-7377-48AB-99F4-1B91D631E012}"/>
              </a:ext>
            </a:extLst>
          </p:cNvPr>
          <p:cNvSpPr>
            <a:spLocks noGrp="1"/>
          </p:cNvSpPr>
          <p:nvPr>
            <p:ph type="ftr" sz="quarter" idx="11"/>
          </p:nvPr>
        </p:nvSpPr>
        <p:spPr>
          <a:xfrm>
            <a:off x="9933707" y="6356350"/>
            <a:ext cx="2136371" cy="365125"/>
          </a:xfrm>
        </p:spPr>
        <p:txBody>
          <a:bodyPr/>
          <a:lstStyle/>
          <a:p>
            <a:r>
              <a:rPr lang="en-GB">
                <a:latin typeface="Arial" panose="020B0604020202020204" pitchFamily="34" charset="0"/>
                <a:cs typeface="Arial" panose="020B0604020202020204" pitchFamily="34" charset="0"/>
              </a:rPr>
              <a:t>© Medway Council 2021</a:t>
            </a:r>
            <a:endParaRPr lang="en-GB"/>
          </a:p>
        </p:txBody>
      </p:sp>
      <p:sp>
        <p:nvSpPr>
          <p:cNvPr id="8" name="Title Placeholder 1">
            <a:extLst>
              <a:ext uri="{FF2B5EF4-FFF2-40B4-BE49-F238E27FC236}">
                <a16:creationId xmlns:a16="http://schemas.microsoft.com/office/drawing/2014/main" id="{BD9AEADB-0567-4321-9777-FD2D946DEDED}"/>
              </a:ext>
            </a:extLst>
          </p:cNvPr>
          <p:cNvSpPr>
            <a:spLocks noGrp="1"/>
          </p:cNvSpPr>
          <p:nvPr>
            <p:ph type="title"/>
          </p:nvPr>
        </p:nvSpPr>
        <p:spPr>
          <a:xfrm>
            <a:off x="838200" y="4685574"/>
            <a:ext cx="10515600" cy="613009"/>
          </a:xfrm>
          <a:prstGeom prst="rect">
            <a:avLst/>
          </a:prstGeom>
        </p:spPr>
        <p:txBody>
          <a:bodyPr vert="horz" lIns="91440" tIns="45720" rIns="91440" bIns="45720" rtlCol="0" anchor="ctr">
            <a:normAutofit/>
          </a:bodyPr>
          <a:lstStyle/>
          <a:p>
            <a:r>
              <a:rPr lang="en-US"/>
              <a:t>Click to edit Master title style</a:t>
            </a:r>
            <a:endParaRPr lang="en-GB"/>
          </a:p>
        </p:txBody>
      </p:sp>
      <p:pic>
        <p:nvPicPr>
          <p:cNvPr id="10" name="Picture 9">
            <a:extLst>
              <a:ext uri="{FF2B5EF4-FFF2-40B4-BE49-F238E27FC236}">
                <a16:creationId xmlns:a16="http://schemas.microsoft.com/office/drawing/2014/main" id="{0A13AADF-ECF4-44DE-AFB3-765C50C947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1160" y="166569"/>
            <a:ext cx="2218898" cy="955221"/>
          </a:xfrm>
          <a:prstGeom prst="rect">
            <a:avLst/>
          </a:prstGeom>
        </p:spPr>
      </p:pic>
      <p:sp>
        <p:nvSpPr>
          <p:cNvPr id="14" name="Text Placeholder 13">
            <a:extLst>
              <a:ext uri="{FF2B5EF4-FFF2-40B4-BE49-F238E27FC236}">
                <a16:creationId xmlns:a16="http://schemas.microsoft.com/office/drawing/2014/main" id="{7726D0CC-1882-4A0D-9FA3-DCC055916889}"/>
              </a:ext>
            </a:extLst>
          </p:cNvPr>
          <p:cNvSpPr>
            <a:spLocks noGrp="1"/>
          </p:cNvSpPr>
          <p:nvPr>
            <p:ph type="body" sz="quarter" idx="12" hasCustomPrompt="1"/>
          </p:nvPr>
        </p:nvSpPr>
        <p:spPr>
          <a:xfrm>
            <a:off x="838200" y="5298388"/>
            <a:ext cx="10515600" cy="511175"/>
          </a:xfrm>
          <a:prstGeom prst="rect">
            <a:avLst/>
          </a:prstGeom>
        </p:spPr>
        <p:txBody>
          <a:bodyPr/>
          <a:lstStyle>
            <a:lvl1pPr marL="0" indent="0" algn="ctr">
              <a:buNone/>
              <a:defRPr sz="3200">
                <a:solidFill>
                  <a:srgbClr val="1C0039"/>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Subheading text (secondary </a:t>
            </a:r>
            <a:r>
              <a:rPr lang="en-US" err="1"/>
              <a:t>colour</a:t>
            </a:r>
            <a:r>
              <a:rPr lang="en-US"/>
              <a:t>)</a:t>
            </a:r>
            <a:endParaRPr lang="en-GB"/>
          </a:p>
        </p:txBody>
      </p:sp>
      <p:sp>
        <p:nvSpPr>
          <p:cNvPr id="16" name="Picture Placeholder 15">
            <a:extLst>
              <a:ext uri="{FF2B5EF4-FFF2-40B4-BE49-F238E27FC236}">
                <a16:creationId xmlns:a16="http://schemas.microsoft.com/office/drawing/2014/main" id="{73B65C31-5BAD-468F-984E-FEB767748B18}"/>
              </a:ext>
            </a:extLst>
          </p:cNvPr>
          <p:cNvSpPr>
            <a:spLocks noGrp="1"/>
          </p:cNvSpPr>
          <p:nvPr>
            <p:ph type="pic" sz="quarter" idx="13" hasCustomPrompt="1"/>
          </p:nvPr>
        </p:nvSpPr>
        <p:spPr>
          <a:xfrm>
            <a:off x="3967956" y="1580183"/>
            <a:ext cx="4256088" cy="2954337"/>
          </a:xfrm>
          <a:prstGeom prst="rect">
            <a:avLst/>
          </a:prstGeom>
          <a:ln w="38100">
            <a:solidFill>
              <a:srgbClr val="009DDC"/>
            </a:solidFill>
          </a:ln>
        </p:spPr>
        <p:txBody>
          <a:bodyPr/>
          <a:lstStyle>
            <a:lvl1pPr>
              <a:defRPr/>
            </a:lvl1pPr>
          </a:lstStyle>
          <a:p>
            <a:r>
              <a:rPr lang="en-US"/>
              <a:t>Lead image with blue border (click icon to add image)</a:t>
            </a:r>
            <a:endParaRPr lang="en-GB"/>
          </a:p>
        </p:txBody>
      </p:sp>
    </p:spTree>
    <p:extLst>
      <p:ext uri="{BB962C8B-B14F-4D97-AF65-F5344CB8AC3E}">
        <p14:creationId xmlns:p14="http://schemas.microsoft.com/office/powerpoint/2010/main" val="11902873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9753D-3C50-4AA2-AFBC-C7160A71D978}"/>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GB"/>
          </a:p>
        </p:txBody>
      </p:sp>
      <p:sp>
        <p:nvSpPr>
          <p:cNvPr id="4" name="Date Placeholder 3">
            <a:extLst>
              <a:ext uri="{FF2B5EF4-FFF2-40B4-BE49-F238E27FC236}">
                <a16:creationId xmlns:a16="http://schemas.microsoft.com/office/drawing/2014/main" id="{C6E02F1D-F1F5-47F3-9D10-88F192F23DD6}"/>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5" name="Footer Placeholder 4">
            <a:extLst>
              <a:ext uri="{FF2B5EF4-FFF2-40B4-BE49-F238E27FC236}">
                <a16:creationId xmlns:a16="http://schemas.microsoft.com/office/drawing/2014/main" id="{5DB8D622-CAD6-4BF2-AC67-46D9F094AC3B}"/>
              </a:ext>
            </a:extLst>
          </p:cNvPr>
          <p:cNvSpPr>
            <a:spLocks noGrp="1"/>
          </p:cNvSpPr>
          <p:nvPr>
            <p:ph type="ftr" sz="quarter" idx="11"/>
          </p:nvPr>
        </p:nvSpPr>
        <p:spPr/>
        <p:txBody>
          <a:bodyPr/>
          <a:lstStyle/>
          <a:p>
            <a:r>
              <a:rPr lang="en-GB"/>
              <a:t>© Medway Council 2021</a:t>
            </a:r>
          </a:p>
        </p:txBody>
      </p:sp>
      <p:sp>
        <p:nvSpPr>
          <p:cNvPr id="6" name="Slide Number Placeholder 5">
            <a:extLst>
              <a:ext uri="{FF2B5EF4-FFF2-40B4-BE49-F238E27FC236}">
                <a16:creationId xmlns:a16="http://schemas.microsoft.com/office/drawing/2014/main" id="{4257B945-9B1F-49F9-93D4-0E5088A903BD}"/>
              </a:ext>
            </a:extLst>
          </p:cNvPr>
          <p:cNvSpPr>
            <a:spLocks noGrp="1"/>
          </p:cNvSpPr>
          <p:nvPr>
            <p:ph type="sldNum" sz="quarter" idx="12"/>
          </p:nvPr>
        </p:nvSpPr>
        <p:spPr>
          <a:xfrm>
            <a:off x="8610600" y="6356350"/>
            <a:ext cx="2743200" cy="365125"/>
          </a:xfrm>
          <a:prstGeom prst="rect">
            <a:avLst/>
          </a:prstGeom>
        </p:spPr>
        <p:txBody>
          <a:bodyPr/>
          <a:lstStyle/>
          <a:p>
            <a:fld id="{4AE8B58C-F495-4FCD-A907-CF53D7D243B6}" type="slidenum">
              <a:rPr lang="en-GB" smtClean="0"/>
              <a:t>‹#›</a:t>
            </a:fld>
            <a:endParaRPr lang="en-GB"/>
          </a:p>
        </p:txBody>
      </p:sp>
    </p:spTree>
    <p:extLst>
      <p:ext uri="{BB962C8B-B14F-4D97-AF65-F5344CB8AC3E}">
        <p14:creationId xmlns:p14="http://schemas.microsoft.com/office/powerpoint/2010/main" val="25401070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AA517E0-1A3F-4D92-8331-C196299583DD}"/>
              </a:ext>
            </a:extLst>
          </p:cNvPr>
          <p:cNvSpPr txBox="1"/>
          <p:nvPr userDrawn="1"/>
        </p:nvSpPr>
        <p:spPr>
          <a:xfrm>
            <a:off x="10049163" y="207607"/>
            <a:ext cx="2005079" cy="1077218"/>
          </a:xfrm>
          <a:prstGeom prst="rect">
            <a:avLst/>
          </a:prstGeom>
          <a:noFill/>
          <a:ln w="28575">
            <a:solidFill>
              <a:srgbClr val="1C0039"/>
            </a:solidFill>
          </a:ln>
        </p:spPr>
        <p:txBody>
          <a:bodyPr wrap="square" rtlCol="0">
            <a:spAutoFit/>
          </a:bodyPr>
          <a:lstStyle/>
          <a:p>
            <a:pPr algn="ctr"/>
            <a:r>
              <a:rPr lang="en-US" sz="3200">
                <a:solidFill>
                  <a:srgbClr val="1C0039"/>
                </a:solidFill>
                <a:latin typeface="Arial Black" panose="020B0A04020102020204" pitchFamily="34" charset="0"/>
              </a:rPr>
              <a:t>Teacher</a:t>
            </a:r>
          </a:p>
          <a:p>
            <a:pPr algn="ctr"/>
            <a:r>
              <a:rPr lang="en-US" sz="3200">
                <a:solidFill>
                  <a:srgbClr val="1C0039"/>
                </a:solidFill>
                <a:latin typeface="Arial Black" panose="020B0A04020102020204" pitchFamily="34" charset="0"/>
              </a:rPr>
              <a:t> slide</a:t>
            </a:r>
            <a:endParaRPr lang="en-GB" sz="3200">
              <a:solidFill>
                <a:srgbClr val="1C0039"/>
              </a:solidFill>
              <a:latin typeface="Arial Black" panose="020B0A04020102020204" pitchFamily="34" charset="0"/>
            </a:endParaRPr>
          </a:p>
        </p:txBody>
      </p:sp>
      <p:pic>
        <p:nvPicPr>
          <p:cNvPr id="9" name="Picture 8">
            <a:extLst>
              <a:ext uri="{FF2B5EF4-FFF2-40B4-BE49-F238E27FC236}">
                <a16:creationId xmlns:a16="http://schemas.microsoft.com/office/drawing/2014/main" id="{19527E27-972B-479D-A4D5-C05BF82DFB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1016" y="193442"/>
            <a:ext cx="2005079" cy="863173"/>
          </a:xfrm>
          <a:prstGeom prst="rect">
            <a:avLst/>
          </a:prstGeom>
        </p:spPr>
      </p:pic>
      <p:sp>
        <p:nvSpPr>
          <p:cNvPr id="16" name="Text Placeholder 15">
            <a:extLst>
              <a:ext uri="{FF2B5EF4-FFF2-40B4-BE49-F238E27FC236}">
                <a16:creationId xmlns:a16="http://schemas.microsoft.com/office/drawing/2014/main" id="{E88F7A41-5725-4A32-AA9D-9BF5FF1020C9}"/>
              </a:ext>
            </a:extLst>
          </p:cNvPr>
          <p:cNvSpPr>
            <a:spLocks noGrp="1"/>
          </p:cNvSpPr>
          <p:nvPr>
            <p:ph type="body" sz="quarter" idx="10" hasCustomPrompt="1"/>
          </p:nvPr>
        </p:nvSpPr>
        <p:spPr>
          <a:xfrm>
            <a:off x="1034474" y="2622550"/>
            <a:ext cx="9624290" cy="951923"/>
          </a:xfrm>
          <a:prstGeom prst="rect">
            <a:avLst/>
          </a:prstGeom>
        </p:spPr>
        <p:txBody>
          <a:bodyPr/>
          <a:lstStyle>
            <a:lvl1pPr marL="0" indent="0" algn="ctr">
              <a:buNone/>
              <a:defRPr sz="9600">
                <a:solidFill>
                  <a:srgbClr val="1C0039"/>
                </a:solidFill>
                <a:latin typeface="Arial Black" panose="020B0A04020102020204" pitchFamily="34" charset="0"/>
              </a:defRPr>
            </a:lvl1pPr>
          </a:lstStyle>
          <a:p>
            <a:pPr lvl="0"/>
            <a:r>
              <a:rPr lang="en-US"/>
              <a:t>Lesson title</a:t>
            </a:r>
          </a:p>
        </p:txBody>
      </p:sp>
      <p:sp>
        <p:nvSpPr>
          <p:cNvPr id="18" name="Text Placeholder 17">
            <a:extLst>
              <a:ext uri="{FF2B5EF4-FFF2-40B4-BE49-F238E27FC236}">
                <a16:creationId xmlns:a16="http://schemas.microsoft.com/office/drawing/2014/main" id="{7DE375A4-3D9D-4078-AF8A-3BF5588A4817}"/>
              </a:ext>
            </a:extLst>
          </p:cNvPr>
          <p:cNvSpPr>
            <a:spLocks noGrp="1"/>
          </p:cNvSpPr>
          <p:nvPr>
            <p:ph type="body" sz="quarter" idx="11" hasCustomPrompt="1"/>
          </p:nvPr>
        </p:nvSpPr>
        <p:spPr>
          <a:xfrm>
            <a:off x="1034473" y="3732066"/>
            <a:ext cx="9624289" cy="950913"/>
          </a:xfrm>
          <a:prstGeom prst="rect">
            <a:avLst/>
          </a:prstGeom>
        </p:spPr>
        <p:txBody>
          <a:bodyPr/>
          <a:lstStyle>
            <a:lvl1pPr marL="0" indent="0" algn="ctr">
              <a:buNone/>
              <a:defRPr sz="3050">
                <a:solidFill>
                  <a:schemeClr val="bg1"/>
                </a:solidFill>
                <a:latin typeface="Arial" panose="020B0604020202020204" pitchFamily="34" charset="0"/>
                <a:cs typeface="Arial" panose="020B0604020202020204" pitchFamily="34" charset="0"/>
              </a:defRPr>
            </a:lvl1pPr>
            <a:lvl2pPr marL="457200" indent="0">
              <a:buNone/>
              <a:defRPr>
                <a:solidFill>
                  <a:schemeClr val="bg1"/>
                </a:solidFill>
                <a:latin typeface="Arial" panose="020B0604020202020204" pitchFamily="34" charset="0"/>
                <a:cs typeface="Arial" panose="020B0604020202020204" pitchFamily="34" charset="0"/>
              </a:defRPr>
            </a:lvl2pPr>
            <a:lvl3pPr marL="914400" indent="0">
              <a:buNone/>
              <a:defRPr>
                <a:solidFill>
                  <a:schemeClr val="bg1"/>
                </a:solidFill>
                <a:latin typeface="Arial" panose="020B0604020202020204" pitchFamily="34" charset="0"/>
                <a:cs typeface="Arial" panose="020B0604020202020204" pitchFamily="34" charset="0"/>
              </a:defRPr>
            </a:lvl3pPr>
            <a:lvl4pPr marL="1371600" indent="0">
              <a:buNone/>
              <a:defRPr>
                <a:solidFill>
                  <a:schemeClr val="bg1"/>
                </a:solidFill>
                <a:latin typeface="Arial" panose="020B0604020202020204" pitchFamily="34" charset="0"/>
                <a:cs typeface="Arial" panose="020B0604020202020204" pitchFamily="34" charset="0"/>
              </a:defRPr>
            </a:lvl4pPr>
            <a:lvl5pPr marL="1828800" indent="0">
              <a:buNone/>
              <a:defRPr>
                <a:solidFill>
                  <a:schemeClr val="bg1"/>
                </a:solidFill>
                <a:latin typeface="Arial" panose="020B0604020202020204" pitchFamily="34" charset="0"/>
                <a:cs typeface="Arial" panose="020B0604020202020204" pitchFamily="34" charset="0"/>
              </a:defRPr>
            </a:lvl5pPr>
          </a:lstStyle>
          <a:p>
            <a:pPr lvl="0"/>
            <a:r>
              <a:rPr lang="en-US"/>
              <a:t>Subtitle text (adjust to same length as above)</a:t>
            </a:r>
            <a:endParaRPr lang="en-GB"/>
          </a:p>
        </p:txBody>
      </p:sp>
      <p:sp>
        <p:nvSpPr>
          <p:cNvPr id="19" name="Footer Placeholder 4">
            <a:extLst>
              <a:ext uri="{FF2B5EF4-FFF2-40B4-BE49-F238E27FC236}">
                <a16:creationId xmlns:a16="http://schemas.microsoft.com/office/drawing/2014/main" id="{FEB45C7F-30AC-4AF5-AB8B-D1E4F82DFFAF}"/>
              </a:ext>
            </a:extLst>
          </p:cNvPr>
          <p:cNvSpPr>
            <a:spLocks noGrp="1"/>
          </p:cNvSpPr>
          <p:nvPr>
            <p:ph type="ftr" sz="quarter" idx="12"/>
          </p:nvPr>
        </p:nvSpPr>
        <p:spPr>
          <a:xfrm>
            <a:off x="9933707" y="6356350"/>
            <a:ext cx="2136371" cy="365125"/>
          </a:xfrm>
        </p:spPr>
        <p:txBody>
          <a:bodyPr/>
          <a:lstStyle>
            <a:lvl1pPr>
              <a:defRPr>
                <a:solidFill>
                  <a:schemeClr val="bg1"/>
                </a:solidFill>
              </a:defRPr>
            </a:lvl1pPr>
          </a:lstStyle>
          <a:p>
            <a:r>
              <a:rPr lang="en-GB">
                <a:latin typeface="Arial" panose="020B0604020202020204" pitchFamily="34" charset="0"/>
                <a:cs typeface="Arial" panose="020B0604020202020204" pitchFamily="34" charset="0"/>
              </a:rPr>
              <a:t>© Medway Council 2021</a:t>
            </a:r>
            <a:endParaRPr lang="en-GB"/>
          </a:p>
        </p:txBody>
      </p:sp>
    </p:spTree>
    <p:extLst>
      <p:ext uri="{BB962C8B-B14F-4D97-AF65-F5344CB8AC3E}">
        <p14:creationId xmlns:p14="http://schemas.microsoft.com/office/powerpoint/2010/main" val="12574158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AA517E0-1A3F-4D92-8331-C196299583DD}"/>
              </a:ext>
            </a:extLst>
          </p:cNvPr>
          <p:cNvSpPr txBox="1"/>
          <p:nvPr userDrawn="1"/>
        </p:nvSpPr>
        <p:spPr>
          <a:xfrm>
            <a:off x="10049163" y="207607"/>
            <a:ext cx="2005079" cy="1077218"/>
          </a:xfrm>
          <a:prstGeom prst="rect">
            <a:avLst/>
          </a:prstGeom>
          <a:noFill/>
          <a:ln w="28575">
            <a:solidFill>
              <a:srgbClr val="1C0039"/>
            </a:solidFill>
          </a:ln>
        </p:spPr>
        <p:txBody>
          <a:bodyPr wrap="square" rtlCol="0">
            <a:spAutoFit/>
          </a:bodyPr>
          <a:lstStyle/>
          <a:p>
            <a:pPr algn="ctr"/>
            <a:r>
              <a:rPr lang="en-US" sz="3200">
                <a:solidFill>
                  <a:srgbClr val="1C0039"/>
                </a:solidFill>
                <a:latin typeface="Arial Black" panose="020B0A04020102020204" pitchFamily="34" charset="0"/>
              </a:rPr>
              <a:t>Teacher</a:t>
            </a:r>
          </a:p>
          <a:p>
            <a:pPr algn="ctr"/>
            <a:r>
              <a:rPr lang="en-US" sz="3200">
                <a:solidFill>
                  <a:srgbClr val="1C0039"/>
                </a:solidFill>
                <a:latin typeface="Arial Black" panose="020B0A04020102020204" pitchFamily="34" charset="0"/>
              </a:rPr>
              <a:t> slide</a:t>
            </a:r>
            <a:endParaRPr lang="en-GB" sz="3200">
              <a:solidFill>
                <a:srgbClr val="1C0039"/>
              </a:solidFill>
              <a:latin typeface="Arial Black" panose="020B0A04020102020204" pitchFamily="34" charset="0"/>
            </a:endParaRPr>
          </a:p>
        </p:txBody>
      </p:sp>
      <p:pic>
        <p:nvPicPr>
          <p:cNvPr id="9" name="Picture 8">
            <a:extLst>
              <a:ext uri="{FF2B5EF4-FFF2-40B4-BE49-F238E27FC236}">
                <a16:creationId xmlns:a16="http://schemas.microsoft.com/office/drawing/2014/main" id="{19527E27-972B-479D-A4D5-C05BF82DFB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88104" y="314629"/>
            <a:ext cx="2005079" cy="863173"/>
          </a:xfrm>
          <a:prstGeom prst="rect">
            <a:avLst/>
          </a:prstGeom>
        </p:spPr>
      </p:pic>
      <p:sp>
        <p:nvSpPr>
          <p:cNvPr id="19" name="Footer Placeholder 4">
            <a:extLst>
              <a:ext uri="{FF2B5EF4-FFF2-40B4-BE49-F238E27FC236}">
                <a16:creationId xmlns:a16="http://schemas.microsoft.com/office/drawing/2014/main" id="{FEB45C7F-30AC-4AF5-AB8B-D1E4F82DFFAF}"/>
              </a:ext>
            </a:extLst>
          </p:cNvPr>
          <p:cNvSpPr>
            <a:spLocks noGrp="1"/>
          </p:cNvSpPr>
          <p:nvPr>
            <p:ph type="ftr" sz="quarter" idx="12"/>
          </p:nvPr>
        </p:nvSpPr>
        <p:spPr>
          <a:xfrm>
            <a:off x="9933707" y="6356350"/>
            <a:ext cx="2136371" cy="365125"/>
          </a:xfrm>
        </p:spPr>
        <p:txBody>
          <a:bodyPr/>
          <a:lstStyle>
            <a:lvl1pPr>
              <a:defRPr>
                <a:solidFill>
                  <a:schemeClr val="bg1"/>
                </a:solidFill>
              </a:defRPr>
            </a:lvl1pPr>
          </a:lstStyle>
          <a:p>
            <a:r>
              <a:rPr lang="en-GB">
                <a:latin typeface="Arial" panose="020B0604020202020204" pitchFamily="34" charset="0"/>
                <a:cs typeface="Arial" panose="020B0604020202020204" pitchFamily="34" charset="0"/>
              </a:rPr>
              <a:t>© Medway Council 2021</a:t>
            </a:r>
            <a:endParaRPr lang="en-GB"/>
          </a:p>
        </p:txBody>
      </p:sp>
      <p:sp>
        <p:nvSpPr>
          <p:cNvPr id="7" name="Title 1">
            <a:extLst>
              <a:ext uri="{FF2B5EF4-FFF2-40B4-BE49-F238E27FC236}">
                <a16:creationId xmlns:a16="http://schemas.microsoft.com/office/drawing/2014/main" id="{084885DB-9D07-42B8-B3E7-646509C41371}"/>
              </a:ext>
            </a:extLst>
          </p:cNvPr>
          <p:cNvSpPr>
            <a:spLocks noGrp="1"/>
          </p:cNvSpPr>
          <p:nvPr>
            <p:ph type="title"/>
          </p:nvPr>
        </p:nvSpPr>
        <p:spPr>
          <a:xfrm>
            <a:off x="332616" y="498713"/>
            <a:ext cx="6927166" cy="679089"/>
          </a:xfrm>
          <a:prstGeom prst="rect">
            <a:avLst/>
          </a:prstGeom>
        </p:spPr>
        <p:txBody>
          <a:bodyPr/>
          <a:lstStyle>
            <a:lvl1pPr algn="l">
              <a:defRPr sz="3200">
                <a:solidFill>
                  <a:srgbClr val="1C0039"/>
                </a:solidFill>
                <a:latin typeface="Arial Black" panose="020B0A04020102020204" pitchFamily="34" charset="0"/>
              </a:defRPr>
            </a:lvl1pPr>
          </a:lstStyle>
          <a:p>
            <a:r>
              <a:rPr lang="en-US"/>
              <a:t>Click to edit Master title style</a:t>
            </a:r>
            <a:endParaRPr lang="en-GB"/>
          </a:p>
        </p:txBody>
      </p:sp>
      <p:sp>
        <p:nvSpPr>
          <p:cNvPr id="8" name="Content Placeholder 2">
            <a:extLst>
              <a:ext uri="{FF2B5EF4-FFF2-40B4-BE49-F238E27FC236}">
                <a16:creationId xmlns:a16="http://schemas.microsoft.com/office/drawing/2014/main" id="{BBD33BE7-370A-46FD-807D-3F87844C4A4B}"/>
              </a:ext>
            </a:extLst>
          </p:cNvPr>
          <p:cNvSpPr>
            <a:spLocks noGrp="1"/>
          </p:cNvSpPr>
          <p:nvPr>
            <p:ph idx="1"/>
          </p:nvPr>
        </p:nvSpPr>
        <p:spPr>
          <a:xfrm>
            <a:off x="332616" y="1788160"/>
            <a:ext cx="10515600" cy="3068003"/>
          </a:xfrm>
          <a:prstGeom prst="rect">
            <a:avLst/>
          </a:prstGeom>
        </p:spPr>
        <p:txBody>
          <a:bodyPr/>
          <a:lstStyle>
            <a:lvl1pPr>
              <a:defRPr>
                <a:solidFill>
                  <a:srgbClr val="1C0039"/>
                </a:solidFill>
                <a:latin typeface="Calibri" panose="020F0502020204030204" pitchFamily="34" charset="0"/>
                <a:ea typeface="Lato" panose="020F0502020204030203" pitchFamily="34" charset="0"/>
                <a:cs typeface="Calibri" panose="020F0502020204030204" pitchFamily="34" charset="0"/>
              </a:defRPr>
            </a:lvl1pPr>
            <a:lvl2pPr>
              <a:defRPr>
                <a:solidFill>
                  <a:srgbClr val="1C0039"/>
                </a:solidFill>
              </a:defRPr>
            </a:lvl2pPr>
            <a:lvl3pPr>
              <a:defRPr>
                <a:solidFill>
                  <a:srgbClr val="1C0039"/>
                </a:solidFill>
              </a:defRPr>
            </a:lvl3pPr>
            <a:lvl4pPr>
              <a:defRPr>
                <a:solidFill>
                  <a:srgbClr val="1C0039"/>
                </a:solidFill>
              </a:defRPr>
            </a:lvl4pPr>
            <a:lvl5pPr>
              <a:defRPr>
                <a:solidFill>
                  <a:srgbClr val="1C0039"/>
                </a:solidFill>
              </a:defRPr>
            </a:lvl5pPr>
          </a:lstStyle>
          <a:p>
            <a:pPr lvl="0"/>
            <a:r>
              <a:rPr lang="en-US"/>
              <a:t>Edit Master text styles</a:t>
            </a:r>
          </a:p>
        </p:txBody>
      </p:sp>
    </p:spTree>
    <p:extLst>
      <p:ext uri="{BB962C8B-B14F-4D97-AF65-F5344CB8AC3E}">
        <p14:creationId xmlns:p14="http://schemas.microsoft.com/office/powerpoint/2010/main" val="35894879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ask 1">
    <p:spTree>
      <p:nvGrpSpPr>
        <p:cNvPr id="1" name=""/>
        <p:cNvGrpSpPr/>
        <p:nvPr/>
      </p:nvGrpSpPr>
      <p:grpSpPr>
        <a:xfrm>
          <a:off x="0" y="0"/>
          <a:ext cx="0" cy="0"/>
          <a:chOff x="0" y="0"/>
          <a:chExt cx="0" cy="0"/>
        </a:xfrm>
      </p:grpSpPr>
      <p:sp>
        <p:nvSpPr>
          <p:cNvPr id="7" name="Rounded Rectangle 6"/>
          <p:cNvSpPr/>
          <p:nvPr userDrawn="1"/>
        </p:nvSpPr>
        <p:spPr>
          <a:xfrm>
            <a:off x="239349" y="153471"/>
            <a:ext cx="11617291" cy="576064"/>
          </a:xfrm>
          <a:prstGeom prst="roundRect">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8" name="TextBox 7"/>
          <p:cNvSpPr txBox="1"/>
          <p:nvPr userDrawn="1"/>
        </p:nvSpPr>
        <p:spPr>
          <a:xfrm>
            <a:off x="431371" y="145660"/>
            <a:ext cx="11248879" cy="584775"/>
          </a:xfrm>
          <a:prstGeom prst="rect">
            <a:avLst/>
          </a:prstGeom>
          <a:noFill/>
        </p:spPr>
        <p:txBody>
          <a:bodyPr wrap="square" rtlCol="0">
            <a:spAutoFit/>
          </a:bodyPr>
          <a:lstStyle/>
          <a:p>
            <a:pPr algn="ctr"/>
            <a:r>
              <a:rPr lang="en-GB" sz="3200" b="1"/>
              <a:t>Task</a:t>
            </a:r>
            <a:r>
              <a:rPr lang="en-GB" sz="3200" b="1" baseline="0"/>
              <a:t> 1</a:t>
            </a:r>
            <a:endParaRPr lang="en-GB" sz="3200" b="1"/>
          </a:p>
        </p:txBody>
      </p:sp>
      <p:sp>
        <p:nvSpPr>
          <p:cNvPr id="9" name="Text Placeholder 14"/>
          <p:cNvSpPr txBox="1">
            <a:spLocks/>
          </p:cNvSpPr>
          <p:nvPr userDrawn="1"/>
        </p:nvSpPr>
        <p:spPr>
          <a:xfrm>
            <a:off x="304278" y="764704"/>
            <a:ext cx="3007413" cy="427733"/>
          </a:xfrm>
          <a:prstGeom prst="rect">
            <a:avLst/>
          </a:prstGeom>
        </p:spPr>
        <p:txBody>
          <a:bodyPr vert="horz" lIns="91440" tIns="45720" rIns="91440" bIns="45720" rtlCol="0" anchor="ctr"/>
          <a:lstStyle>
            <a:defPPr>
              <a:defRPr lang="en-US"/>
            </a:defPPr>
            <a:lvl1pPr marL="0" indent="0" algn="ctr" defTabSz="914400" rtl="0" eaLnBrk="1" latinLnBrk="0" hangingPunct="1">
              <a:buNone/>
              <a:defRPr sz="2400" kern="1200" baseline="0">
                <a:solidFill>
                  <a:schemeClr val="tx1">
                    <a:tint val="75000"/>
                  </a:schemeClr>
                </a:solidFill>
                <a:latin typeface="+mn-lt"/>
                <a:ea typeface="+mn-ea"/>
                <a:cs typeface="+mn-cs"/>
              </a:defRPr>
            </a:lvl1pPr>
            <a:lvl2pPr marL="457200" algn="l" defTabSz="914400" rtl="0" eaLnBrk="1" latinLnBrk="0" hangingPunct="1">
              <a:defRPr sz="2400" kern="1200">
                <a:solidFill>
                  <a:schemeClr val="tx1"/>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2000" b="1" u="sng" err="1">
                <a:solidFill>
                  <a:schemeClr val="tx1"/>
                </a:solidFill>
              </a:rPr>
              <a:t>Gwaith</a:t>
            </a:r>
            <a:r>
              <a:rPr lang="en-GB" sz="2000" b="1" u="sng">
                <a:solidFill>
                  <a:schemeClr val="tx1"/>
                </a:solidFill>
              </a:rPr>
              <a:t> </a:t>
            </a:r>
            <a:r>
              <a:rPr lang="en-GB" sz="2000" b="1" u="sng" err="1">
                <a:solidFill>
                  <a:schemeClr val="tx1"/>
                </a:solidFill>
              </a:rPr>
              <a:t>Dosbarth</a:t>
            </a:r>
            <a:endParaRPr lang="en-GB" sz="2000" b="1">
              <a:solidFill>
                <a:schemeClr val="tx1"/>
              </a:solidFill>
            </a:endParaRPr>
          </a:p>
        </p:txBody>
      </p:sp>
      <p:sp>
        <p:nvSpPr>
          <p:cNvPr id="11" name="Text Placeholder 3"/>
          <p:cNvSpPr>
            <a:spLocks noGrp="1" noChangeAspect="1"/>
          </p:cNvSpPr>
          <p:nvPr>
            <p:ph type="body" sz="half" idx="10"/>
          </p:nvPr>
        </p:nvSpPr>
        <p:spPr>
          <a:xfrm>
            <a:off x="7056107" y="841028"/>
            <a:ext cx="4800535" cy="351410"/>
          </a:xfrm>
          <a:prstGeom prst="rect">
            <a:avLst/>
          </a:prstGeom>
        </p:spPr>
        <p:txBody>
          <a:bodyPr>
            <a:normAutofit/>
          </a:bodyPr>
          <a:lstStyle>
            <a:lvl1pPr marL="0" indent="0" algn="r">
              <a:buNone/>
              <a:defRPr sz="1800" b="1" u="sng"/>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Text Placeholder 3"/>
          <p:cNvSpPr>
            <a:spLocks noGrp="1"/>
          </p:cNvSpPr>
          <p:nvPr>
            <p:ph type="body" sz="half" idx="11"/>
          </p:nvPr>
        </p:nvSpPr>
        <p:spPr>
          <a:xfrm>
            <a:off x="304277" y="1192438"/>
            <a:ext cx="11552363" cy="583357"/>
          </a:xfrm>
          <a:prstGeom prst="rect">
            <a:avLst/>
          </a:prstGeom>
        </p:spPr>
        <p:txBody>
          <a:bodyPr/>
          <a:lstStyle>
            <a:lvl1pPr marL="0" indent="0" algn="ctr">
              <a:buNone/>
              <a:defRPr sz="1800" b="1" u="sng"/>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3" name="Rounded Rectangle 12"/>
          <p:cNvSpPr/>
          <p:nvPr userDrawn="1"/>
        </p:nvSpPr>
        <p:spPr>
          <a:xfrm>
            <a:off x="195953" y="6122913"/>
            <a:ext cx="2592288" cy="576064"/>
          </a:xfrm>
          <a:prstGeom prst="roundRect">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14" name="TextBox 13"/>
          <p:cNvSpPr txBox="1"/>
          <p:nvPr userDrawn="1"/>
        </p:nvSpPr>
        <p:spPr>
          <a:xfrm>
            <a:off x="403606" y="6165305"/>
            <a:ext cx="2208245" cy="461665"/>
          </a:xfrm>
          <a:prstGeom prst="rect">
            <a:avLst/>
          </a:prstGeom>
          <a:noFill/>
        </p:spPr>
        <p:txBody>
          <a:bodyPr wrap="square" rtlCol="0">
            <a:spAutoFit/>
          </a:bodyPr>
          <a:lstStyle/>
          <a:p>
            <a:pPr algn="ctr"/>
            <a:r>
              <a:rPr lang="en-GB" sz="2400" b="1"/>
              <a:t>Time</a:t>
            </a:r>
          </a:p>
        </p:txBody>
      </p:sp>
      <p:sp>
        <p:nvSpPr>
          <p:cNvPr id="15" name="Rounded Rectangle 14"/>
          <p:cNvSpPr/>
          <p:nvPr userDrawn="1"/>
        </p:nvSpPr>
        <p:spPr>
          <a:xfrm>
            <a:off x="6176380" y="6115620"/>
            <a:ext cx="2592288" cy="576064"/>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16" name="TextBox 15"/>
          <p:cNvSpPr txBox="1"/>
          <p:nvPr userDrawn="1"/>
        </p:nvSpPr>
        <p:spPr>
          <a:xfrm>
            <a:off x="6384032" y="6165304"/>
            <a:ext cx="2208245" cy="461665"/>
          </a:xfrm>
          <a:prstGeom prst="rect">
            <a:avLst/>
          </a:prstGeom>
          <a:noFill/>
        </p:spPr>
        <p:txBody>
          <a:bodyPr wrap="square" rtlCol="0">
            <a:spAutoFit/>
          </a:bodyPr>
          <a:lstStyle/>
          <a:p>
            <a:pPr algn="ctr"/>
            <a:r>
              <a:rPr lang="en-GB" sz="2400" b="1">
                <a:solidFill>
                  <a:schemeClr val="bg1"/>
                </a:solidFill>
              </a:rPr>
              <a:t>Noise Level</a:t>
            </a:r>
          </a:p>
        </p:txBody>
      </p:sp>
      <p:sp>
        <p:nvSpPr>
          <p:cNvPr id="17" name="Text Placeholder 3"/>
          <p:cNvSpPr>
            <a:spLocks noGrp="1"/>
          </p:cNvSpPr>
          <p:nvPr>
            <p:ph type="body" sz="half" idx="2"/>
          </p:nvPr>
        </p:nvSpPr>
        <p:spPr>
          <a:xfrm>
            <a:off x="302365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8" name="Text Placeholder 3"/>
          <p:cNvSpPr>
            <a:spLocks noGrp="1"/>
          </p:cNvSpPr>
          <p:nvPr>
            <p:ph type="body" sz="half" idx="12"/>
          </p:nvPr>
        </p:nvSpPr>
        <p:spPr>
          <a:xfrm>
            <a:off x="902589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3701566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uccess Criteria ">
    <p:spTree>
      <p:nvGrpSpPr>
        <p:cNvPr id="1" name=""/>
        <p:cNvGrpSpPr/>
        <p:nvPr/>
      </p:nvGrpSpPr>
      <p:grpSpPr>
        <a:xfrm>
          <a:off x="0" y="0"/>
          <a:ext cx="0" cy="0"/>
          <a:chOff x="0" y="0"/>
          <a:chExt cx="0" cy="0"/>
        </a:xfrm>
      </p:grpSpPr>
      <p:sp>
        <p:nvSpPr>
          <p:cNvPr id="3" name="Rounded Rectangle 2"/>
          <p:cNvSpPr/>
          <p:nvPr userDrawn="1"/>
        </p:nvSpPr>
        <p:spPr>
          <a:xfrm>
            <a:off x="239349" y="153471"/>
            <a:ext cx="11617291" cy="576064"/>
          </a:xfrm>
          <a:prstGeom prst="roundRect">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4" name="TextBox 3"/>
          <p:cNvSpPr txBox="1"/>
          <p:nvPr userDrawn="1"/>
        </p:nvSpPr>
        <p:spPr>
          <a:xfrm>
            <a:off x="431371" y="145660"/>
            <a:ext cx="11248879" cy="584775"/>
          </a:xfrm>
          <a:prstGeom prst="rect">
            <a:avLst/>
          </a:prstGeom>
          <a:noFill/>
        </p:spPr>
        <p:txBody>
          <a:bodyPr wrap="square" rtlCol="0">
            <a:spAutoFit/>
          </a:bodyPr>
          <a:lstStyle/>
          <a:p>
            <a:pPr algn="ctr"/>
            <a:r>
              <a:rPr lang="en-GB" sz="3200" b="1"/>
              <a:t>What I am Looking For </a:t>
            </a:r>
          </a:p>
        </p:txBody>
      </p:sp>
      <p:sp>
        <p:nvSpPr>
          <p:cNvPr id="7" name="Text Placeholder 3"/>
          <p:cNvSpPr>
            <a:spLocks noGrp="1"/>
          </p:cNvSpPr>
          <p:nvPr>
            <p:ph type="body" sz="half" idx="11" hasCustomPrompt="1"/>
          </p:nvPr>
        </p:nvSpPr>
        <p:spPr>
          <a:xfrm>
            <a:off x="7033679" y="836712"/>
            <a:ext cx="4831616" cy="432048"/>
          </a:xfrm>
          <a:prstGeom prst="rect">
            <a:avLst/>
          </a:prstGeom>
        </p:spPr>
        <p:txBody>
          <a:bodyPr/>
          <a:lstStyle>
            <a:lvl1pPr marL="0" indent="0" algn="ctr">
              <a:buNone/>
              <a:defRPr sz="2000" b="1" u="sng">
                <a:solidFill>
                  <a:srgbClr val="FF000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Success Criteria</a:t>
            </a:r>
          </a:p>
        </p:txBody>
      </p:sp>
      <p:sp>
        <p:nvSpPr>
          <p:cNvPr id="14" name="Text Placeholder 3"/>
          <p:cNvSpPr>
            <a:spLocks noGrp="1"/>
          </p:cNvSpPr>
          <p:nvPr>
            <p:ph type="body" sz="half" idx="13"/>
          </p:nvPr>
        </p:nvSpPr>
        <p:spPr>
          <a:xfrm>
            <a:off x="7056107" y="1408462"/>
            <a:ext cx="4800533" cy="5116883"/>
          </a:xfrm>
          <a:prstGeom prst="rect">
            <a:avLst/>
          </a:prstGeom>
        </p:spPr>
        <p:txBody>
          <a:bodyPr/>
          <a:lstStyle>
            <a:lvl1pPr marL="0" indent="0" algn="ctr">
              <a:buNone/>
              <a:defRPr sz="1800" b="1" u="none"/>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7531543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Objectives Review">
    <p:spTree>
      <p:nvGrpSpPr>
        <p:cNvPr id="1" name=""/>
        <p:cNvGrpSpPr/>
        <p:nvPr/>
      </p:nvGrpSpPr>
      <p:grpSpPr>
        <a:xfrm>
          <a:off x="0" y="0"/>
          <a:ext cx="0" cy="0"/>
          <a:chOff x="0" y="0"/>
          <a:chExt cx="0" cy="0"/>
        </a:xfrm>
      </p:grpSpPr>
      <p:sp>
        <p:nvSpPr>
          <p:cNvPr id="19" name="Text Placeholder 3"/>
          <p:cNvSpPr>
            <a:spLocks noGrp="1"/>
          </p:cNvSpPr>
          <p:nvPr>
            <p:ph type="body" sz="half" idx="2"/>
          </p:nvPr>
        </p:nvSpPr>
        <p:spPr>
          <a:xfrm>
            <a:off x="239349" y="404665"/>
            <a:ext cx="3744416" cy="872863"/>
          </a:xfrm>
          <a:prstGeom prst="rect">
            <a:avLst/>
          </a:prstGeom>
          <a:solidFill>
            <a:srgbClr val="FEF5DA"/>
          </a:solidFill>
          <a:ln w="28575">
            <a:solidFill>
              <a:srgbClr val="FFC000"/>
            </a:solidFill>
          </a:ln>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en-US"/>
          </a:p>
          <a:p>
            <a:pPr lvl="0"/>
            <a:r>
              <a:rPr lang="en-US"/>
              <a:t>Click to edit Master text styles</a:t>
            </a:r>
          </a:p>
        </p:txBody>
      </p:sp>
      <p:sp>
        <p:nvSpPr>
          <p:cNvPr id="8" name="Rectangle 7"/>
          <p:cNvSpPr/>
          <p:nvPr userDrawn="1"/>
        </p:nvSpPr>
        <p:spPr>
          <a:xfrm>
            <a:off x="239349" y="116632"/>
            <a:ext cx="3840427" cy="892552"/>
          </a:xfrm>
          <a:prstGeom prst="rect">
            <a:avLst/>
          </a:prstGeom>
          <a:noFill/>
          <a:ln w="28575">
            <a:noFill/>
          </a:ln>
        </p:spPr>
        <p:txBody>
          <a:bodyPr wrap="square">
            <a:spAutoFit/>
          </a:bodyPr>
          <a:lstStyle/>
          <a:p>
            <a:pPr algn="ctr"/>
            <a:endParaRPr lang="en-GB" sz="100" b="1">
              <a:solidFill>
                <a:srgbClr val="0070C0"/>
              </a:solidFill>
            </a:endParaRPr>
          </a:p>
          <a:p>
            <a:endParaRPr lang="en-GB" sz="300" b="1">
              <a:solidFill>
                <a:srgbClr val="0070C0"/>
              </a:solidFill>
            </a:endParaRPr>
          </a:p>
          <a:p>
            <a:endParaRPr lang="en-GB" sz="1600"/>
          </a:p>
          <a:p>
            <a:endParaRPr lang="en-GB" sz="1600"/>
          </a:p>
          <a:p>
            <a:endParaRPr lang="en-GB" sz="1600"/>
          </a:p>
        </p:txBody>
      </p:sp>
      <p:sp>
        <p:nvSpPr>
          <p:cNvPr id="22" name="Text Placeholder 3"/>
          <p:cNvSpPr>
            <a:spLocks noGrp="1"/>
          </p:cNvSpPr>
          <p:nvPr>
            <p:ph type="body" sz="half" idx="10"/>
          </p:nvPr>
        </p:nvSpPr>
        <p:spPr>
          <a:xfrm>
            <a:off x="4207627" y="404665"/>
            <a:ext cx="3744416" cy="872863"/>
          </a:xfrm>
          <a:prstGeom prst="rect">
            <a:avLst/>
          </a:prstGeom>
          <a:solidFill>
            <a:srgbClr val="FEF5DA"/>
          </a:solidFill>
          <a:ln w="28575">
            <a:solidFill>
              <a:srgbClr val="FFC000"/>
            </a:solidFill>
          </a:ln>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en-US"/>
          </a:p>
          <a:p>
            <a:pPr lvl="0"/>
            <a:r>
              <a:rPr lang="en-US"/>
              <a:t>Click to edit Master text styles</a:t>
            </a:r>
          </a:p>
        </p:txBody>
      </p:sp>
      <p:sp>
        <p:nvSpPr>
          <p:cNvPr id="23" name="Rectangle 22"/>
          <p:cNvSpPr/>
          <p:nvPr userDrawn="1"/>
        </p:nvSpPr>
        <p:spPr>
          <a:xfrm>
            <a:off x="4207627" y="116632"/>
            <a:ext cx="3840427" cy="892552"/>
          </a:xfrm>
          <a:prstGeom prst="rect">
            <a:avLst/>
          </a:prstGeom>
          <a:noFill/>
          <a:ln w="28575">
            <a:noFill/>
          </a:ln>
        </p:spPr>
        <p:txBody>
          <a:bodyPr wrap="square">
            <a:spAutoFit/>
          </a:bodyPr>
          <a:lstStyle/>
          <a:p>
            <a:pPr algn="ctr"/>
            <a:endParaRPr lang="en-GB" sz="100" b="1">
              <a:solidFill>
                <a:srgbClr val="0070C0"/>
              </a:solidFill>
            </a:endParaRPr>
          </a:p>
          <a:p>
            <a:endParaRPr lang="en-GB" sz="300" b="1">
              <a:solidFill>
                <a:srgbClr val="0070C0"/>
              </a:solidFill>
            </a:endParaRPr>
          </a:p>
          <a:p>
            <a:endParaRPr lang="en-GB" sz="1600"/>
          </a:p>
          <a:p>
            <a:endParaRPr lang="en-GB" sz="1600"/>
          </a:p>
          <a:p>
            <a:endParaRPr lang="en-GB" sz="1600"/>
          </a:p>
        </p:txBody>
      </p:sp>
      <p:sp>
        <p:nvSpPr>
          <p:cNvPr id="25" name="Text Placeholder 3"/>
          <p:cNvSpPr>
            <a:spLocks noGrp="1"/>
          </p:cNvSpPr>
          <p:nvPr>
            <p:ph type="body" sz="half" idx="11"/>
          </p:nvPr>
        </p:nvSpPr>
        <p:spPr>
          <a:xfrm>
            <a:off x="8208235" y="404665"/>
            <a:ext cx="3744416" cy="872863"/>
          </a:xfrm>
          <a:prstGeom prst="rect">
            <a:avLst/>
          </a:prstGeom>
          <a:solidFill>
            <a:srgbClr val="FEF5DA"/>
          </a:solidFill>
          <a:ln w="28575">
            <a:solidFill>
              <a:srgbClr val="FFC000"/>
            </a:solidFill>
          </a:ln>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en-US"/>
          </a:p>
          <a:p>
            <a:pPr lvl="0"/>
            <a:r>
              <a:rPr lang="en-US"/>
              <a:t>Click to edit Master text styles</a:t>
            </a:r>
          </a:p>
        </p:txBody>
      </p:sp>
      <p:sp>
        <p:nvSpPr>
          <p:cNvPr id="26" name="Rectangle 25"/>
          <p:cNvSpPr/>
          <p:nvPr userDrawn="1"/>
        </p:nvSpPr>
        <p:spPr>
          <a:xfrm>
            <a:off x="8208235" y="116632"/>
            <a:ext cx="3840427" cy="892552"/>
          </a:xfrm>
          <a:prstGeom prst="rect">
            <a:avLst/>
          </a:prstGeom>
          <a:noFill/>
          <a:ln w="28575">
            <a:noFill/>
          </a:ln>
        </p:spPr>
        <p:txBody>
          <a:bodyPr wrap="square">
            <a:spAutoFit/>
          </a:bodyPr>
          <a:lstStyle/>
          <a:p>
            <a:pPr algn="ctr"/>
            <a:endParaRPr lang="en-GB" sz="100" b="1">
              <a:solidFill>
                <a:srgbClr val="0070C0"/>
              </a:solidFill>
            </a:endParaRPr>
          </a:p>
          <a:p>
            <a:endParaRPr lang="en-GB" sz="300" b="1">
              <a:solidFill>
                <a:srgbClr val="0070C0"/>
              </a:solidFill>
            </a:endParaRPr>
          </a:p>
          <a:p>
            <a:endParaRPr lang="en-GB" sz="1600"/>
          </a:p>
          <a:p>
            <a:endParaRPr lang="en-GB" sz="1600"/>
          </a:p>
          <a:p>
            <a:endParaRPr lang="en-GB" sz="1600"/>
          </a:p>
        </p:txBody>
      </p:sp>
      <p:sp>
        <p:nvSpPr>
          <p:cNvPr id="14" name="Rectangle 13"/>
          <p:cNvSpPr/>
          <p:nvPr userDrawn="1"/>
        </p:nvSpPr>
        <p:spPr>
          <a:xfrm>
            <a:off x="1555246" y="44624"/>
            <a:ext cx="817853" cy="369332"/>
          </a:xfrm>
          <a:prstGeom prst="rect">
            <a:avLst/>
          </a:prstGeom>
        </p:spPr>
        <p:txBody>
          <a:bodyPr wrap="none">
            <a:spAutoFit/>
          </a:bodyPr>
          <a:lstStyle/>
          <a:p>
            <a:r>
              <a:rPr lang="en-GB" sz="1800" b="1">
                <a:solidFill>
                  <a:srgbClr val="0070C0"/>
                </a:solidFill>
              </a:rPr>
              <a:t>Expect</a:t>
            </a:r>
          </a:p>
        </p:txBody>
      </p:sp>
      <p:sp>
        <p:nvSpPr>
          <p:cNvPr id="24" name="Rectangle 23"/>
          <p:cNvSpPr/>
          <p:nvPr userDrawn="1"/>
        </p:nvSpPr>
        <p:spPr>
          <a:xfrm>
            <a:off x="5378632" y="44624"/>
            <a:ext cx="970074" cy="369332"/>
          </a:xfrm>
          <a:prstGeom prst="rect">
            <a:avLst/>
          </a:prstGeom>
        </p:spPr>
        <p:txBody>
          <a:bodyPr wrap="none">
            <a:spAutoFit/>
          </a:bodyPr>
          <a:lstStyle/>
          <a:p>
            <a:r>
              <a:rPr lang="en-GB" sz="1800" b="1">
                <a:solidFill>
                  <a:srgbClr val="0070C0"/>
                </a:solidFill>
              </a:rPr>
              <a:t>Develop</a:t>
            </a:r>
          </a:p>
        </p:txBody>
      </p:sp>
      <p:sp>
        <p:nvSpPr>
          <p:cNvPr id="27" name="Rectangle 26"/>
          <p:cNvSpPr/>
          <p:nvPr userDrawn="1"/>
        </p:nvSpPr>
        <p:spPr>
          <a:xfrm>
            <a:off x="9524131" y="44624"/>
            <a:ext cx="863570" cy="369332"/>
          </a:xfrm>
          <a:prstGeom prst="rect">
            <a:avLst/>
          </a:prstGeom>
        </p:spPr>
        <p:txBody>
          <a:bodyPr wrap="none">
            <a:spAutoFit/>
          </a:bodyPr>
          <a:lstStyle/>
          <a:p>
            <a:r>
              <a:rPr lang="en-GB" sz="1800" b="1">
                <a:solidFill>
                  <a:srgbClr val="0070C0"/>
                </a:solidFill>
              </a:rPr>
              <a:t>Stretch</a:t>
            </a:r>
          </a:p>
        </p:txBody>
      </p:sp>
    </p:spTree>
    <p:extLst>
      <p:ext uri="{BB962C8B-B14F-4D97-AF65-F5344CB8AC3E}">
        <p14:creationId xmlns:p14="http://schemas.microsoft.com/office/powerpoint/2010/main" val="14776772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ask 2">
    <p:spTree>
      <p:nvGrpSpPr>
        <p:cNvPr id="1" name=""/>
        <p:cNvGrpSpPr/>
        <p:nvPr/>
      </p:nvGrpSpPr>
      <p:grpSpPr>
        <a:xfrm>
          <a:off x="0" y="0"/>
          <a:ext cx="0" cy="0"/>
          <a:chOff x="0" y="0"/>
          <a:chExt cx="0" cy="0"/>
        </a:xfrm>
      </p:grpSpPr>
      <p:sp>
        <p:nvSpPr>
          <p:cNvPr id="10" name="Rounded Rectangle 9"/>
          <p:cNvSpPr/>
          <p:nvPr userDrawn="1"/>
        </p:nvSpPr>
        <p:spPr>
          <a:xfrm>
            <a:off x="239349" y="153471"/>
            <a:ext cx="11617291" cy="576064"/>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11" name="TextBox 10"/>
          <p:cNvSpPr txBox="1"/>
          <p:nvPr userDrawn="1"/>
        </p:nvSpPr>
        <p:spPr>
          <a:xfrm>
            <a:off x="431371" y="145660"/>
            <a:ext cx="11248879" cy="584775"/>
          </a:xfrm>
          <a:prstGeom prst="rect">
            <a:avLst/>
          </a:prstGeom>
          <a:noFill/>
        </p:spPr>
        <p:txBody>
          <a:bodyPr wrap="square" rtlCol="0">
            <a:spAutoFit/>
          </a:bodyPr>
          <a:lstStyle/>
          <a:p>
            <a:pPr algn="ctr"/>
            <a:r>
              <a:rPr lang="en-GB" sz="3200" b="1">
                <a:solidFill>
                  <a:srgbClr val="FFFFFF"/>
                </a:solidFill>
              </a:rPr>
              <a:t>Task</a:t>
            </a:r>
            <a:r>
              <a:rPr lang="en-GB" sz="3200" b="1" baseline="0">
                <a:solidFill>
                  <a:srgbClr val="FFFFFF"/>
                </a:solidFill>
              </a:rPr>
              <a:t> 2</a:t>
            </a:r>
            <a:endParaRPr lang="en-GB" sz="3200" b="1">
              <a:solidFill>
                <a:srgbClr val="FFFFFF"/>
              </a:solidFill>
            </a:endParaRPr>
          </a:p>
        </p:txBody>
      </p:sp>
      <p:sp>
        <p:nvSpPr>
          <p:cNvPr id="12" name="Text Placeholder 14"/>
          <p:cNvSpPr txBox="1">
            <a:spLocks/>
          </p:cNvSpPr>
          <p:nvPr userDrawn="1"/>
        </p:nvSpPr>
        <p:spPr>
          <a:xfrm>
            <a:off x="304278" y="764704"/>
            <a:ext cx="3007413" cy="427733"/>
          </a:xfrm>
          <a:prstGeom prst="rect">
            <a:avLst/>
          </a:prstGeom>
        </p:spPr>
        <p:txBody>
          <a:bodyPr vert="horz" lIns="91440" tIns="45720" rIns="91440" bIns="45720" rtlCol="0" anchor="ctr"/>
          <a:lstStyle>
            <a:defPPr>
              <a:defRPr lang="en-US"/>
            </a:defPPr>
            <a:lvl1pPr marL="0" indent="0" algn="ctr" defTabSz="914400" rtl="0" eaLnBrk="1" latinLnBrk="0" hangingPunct="1">
              <a:buNone/>
              <a:defRPr sz="2400" kern="1200" baseline="0">
                <a:solidFill>
                  <a:schemeClr val="tx1">
                    <a:tint val="75000"/>
                  </a:schemeClr>
                </a:solidFill>
                <a:latin typeface="+mn-lt"/>
                <a:ea typeface="+mn-ea"/>
                <a:cs typeface="+mn-cs"/>
              </a:defRPr>
            </a:lvl1pPr>
            <a:lvl2pPr marL="457200" algn="l" defTabSz="914400" rtl="0" eaLnBrk="1" latinLnBrk="0" hangingPunct="1">
              <a:defRPr sz="2400" kern="1200">
                <a:solidFill>
                  <a:schemeClr val="tx1"/>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2000" b="1" u="sng" err="1">
                <a:solidFill>
                  <a:schemeClr val="tx1"/>
                </a:solidFill>
              </a:rPr>
              <a:t>Gwaith</a:t>
            </a:r>
            <a:r>
              <a:rPr lang="en-GB" sz="2000" b="1" u="sng">
                <a:solidFill>
                  <a:schemeClr val="tx1"/>
                </a:solidFill>
              </a:rPr>
              <a:t> </a:t>
            </a:r>
            <a:r>
              <a:rPr lang="en-GB" sz="2000" b="1" u="sng" err="1">
                <a:solidFill>
                  <a:schemeClr val="tx1"/>
                </a:solidFill>
              </a:rPr>
              <a:t>Dosbarth</a:t>
            </a:r>
            <a:endParaRPr lang="en-GB" sz="2000" b="1">
              <a:solidFill>
                <a:schemeClr val="tx1"/>
              </a:solidFill>
            </a:endParaRPr>
          </a:p>
        </p:txBody>
      </p:sp>
      <p:sp>
        <p:nvSpPr>
          <p:cNvPr id="13" name="Text Placeholder 3"/>
          <p:cNvSpPr>
            <a:spLocks noGrp="1" noChangeAspect="1"/>
          </p:cNvSpPr>
          <p:nvPr>
            <p:ph type="body" sz="half" idx="10"/>
          </p:nvPr>
        </p:nvSpPr>
        <p:spPr>
          <a:xfrm>
            <a:off x="8592279" y="841028"/>
            <a:ext cx="3264363" cy="583357"/>
          </a:xfrm>
          <a:prstGeom prst="rect">
            <a:avLst/>
          </a:prstGeom>
        </p:spPr>
        <p:txBody>
          <a:bodyPr>
            <a:normAutofit/>
          </a:bodyPr>
          <a:lstStyle>
            <a:lvl1pPr marL="0" indent="0" algn="ctr">
              <a:buNone/>
              <a:defRPr sz="1800" b="1" u="sng"/>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3"/>
          <p:cNvSpPr>
            <a:spLocks noGrp="1"/>
          </p:cNvSpPr>
          <p:nvPr>
            <p:ph type="body" sz="half" idx="11"/>
          </p:nvPr>
        </p:nvSpPr>
        <p:spPr>
          <a:xfrm>
            <a:off x="304277" y="1192438"/>
            <a:ext cx="11552363" cy="583357"/>
          </a:xfrm>
          <a:prstGeom prst="rect">
            <a:avLst/>
          </a:prstGeom>
        </p:spPr>
        <p:txBody>
          <a:bodyPr/>
          <a:lstStyle>
            <a:lvl1pPr marL="0" indent="0" algn="ctr">
              <a:buNone/>
              <a:defRPr sz="1800" b="1" u="sng"/>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5" name="Rounded Rectangle 14"/>
          <p:cNvSpPr/>
          <p:nvPr userDrawn="1"/>
        </p:nvSpPr>
        <p:spPr>
          <a:xfrm>
            <a:off x="195953" y="6122913"/>
            <a:ext cx="2592288" cy="576064"/>
          </a:xfrm>
          <a:prstGeom prst="roundRect">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16" name="TextBox 15"/>
          <p:cNvSpPr txBox="1"/>
          <p:nvPr userDrawn="1"/>
        </p:nvSpPr>
        <p:spPr>
          <a:xfrm>
            <a:off x="403606" y="6165305"/>
            <a:ext cx="2208245" cy="461665"/>
          </a:xfrm>
          <a:prstGeom prst="rect">
            <a:avLst/>
          </a:prstGeom>
          <a:noFill/>
        </p:spPr>
        <p:txBody>
          <a:bodyPr wrap="square" rtlCol="0">
            <a:spAutoFit/>
          </a:bodyPr>
          <a:lstStyle/>
          <a:p>
            <a:pPr algn="ctr"/>
            <a:r>
              <a:rPr lang="en-GB" sz="2400" b="1"/>
              <a:t>Time</a:t>
            </a:r>
          </a:p>
        </p:txBody>
      </p:sp>
      <p:sp>
        <p:nvSpPr>
          <p:cNvPr id="17" name="Rounded Rectangle 16"/>
          <p:cNvSpPr/>
          <p:nvPr userDrawn="1"/>
        </p:nvSpPr>
        <p:spPr>
          <a:xfrm>
            <a:off x="6176380" y="6115620"/>
            <a:ext cx="2592288" cy="576064"/>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18" name="TextBox 17"/>
          <p:cNvSpPr txBox="1"/>
          <p:nvPr userDrawn="1"/>
        </p:nvSpPr>
        <p:spPr>
          <a:xfrm>
            <a:off x="6384032" y="6165304"/>
            <a:ext cx="2208245" cy="461665"/>
          </a:xfrm>
          <a:prstGeom prst="rect">
            <a:avLst/>
          </a:prstGeom>
          <a:noFill/>
        </p:spPr>
        <p:txBody>
          <a:bodyPr wrap="square" rtlCol="0">
            <a:spAutoFit/>
          </a:bodyPr>
          <a:lstStyle/>
          <a:p>
            <a:pPr algn="ctr"/>
            <a:r>
              <a:rPr lang="en-GB" sz="2400" b="1">
                <a:solidFill>
                  <a:schemeClr val="bg1"/>
                </a:solidFill>
              </a:rPr>
              <a:t>Noise Level</a:t>
            </a:r>
          </a:p>
        </p:txBody>
      </p:sp>
      <p:sp>
        <p:nvSpPr>
          <p:cNvPr id="19" name="Text Placeholder 3"/>
          <p:cNvSpPr>
            <a:spLocks noGrp="1"/>
          </p:cNvSpPr>
          <p:nvPr>
            <p:ph type="body" sz="half" idx="2"/>
          </p:nvPr>
        </p:nvSpPr>
        <p:spPr>
          <a:xfrm>
            <a:off x="302365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0" name="Text Placeholder 3"/>
          <p:cNvSpPr>
            <a:spLocks noGrp="1"/>
          </p:cNvSpPr>
          <p:nvPr>
            <p:ph type="body" sz="half" idx="12"/>
          </p:nvPr>
        </p:nvSpPr>
        <p:spPr>
          <a:xfrm>
            <a:off x="902589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2057101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ini Review">
    <p:spTree>
      <p:nvGrpSpPr>
        <p:cNvPr id="1" name=""/>
        <p:cNvGrpSpPr/>
        <p:nvPr/>
      </p:nvGrpSpPr>
      <p:grpSpPr>
        <a:xfrm>
          <a:off x="0" y="0"/>
          <a:ext cx="0" cy="0"/>
          <a:chOff x="0" y="0"/>
          <a:chExt cx="0" cy="0"/>
        </a:xfrm>
      </p:grpSpPr>
      <p:sp>
        <p:nvSpPr>
          <p:cNvPr id="6" name="Rounded Rectangle 5"/>
          <p:cNvSpPr/>
          <p:nvPr userDrawn="1"/>
        </p:nvSpPr>
        <p:spPr>
          <a:xfrm>
            <a:off x="239349" y="153471"/>
            <a:ext cx="11617291" cy="576064"/>
          </a:xfrm>
          <a:prstGeom prst="roundRect">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7" name="TextBox 6"/>
          <p:cNvSpPr txBox="1"/>
          <p:nvPr userDrawn="1"/>
        </p:nvSpPr>
        <p:spPr>
          <a:xfrm>
            <a:off x="431371" y="145660"/>
            <a:ext cx="11248879" cy="584775"/>
          </a:xfrm>
          <a:prstGeom prst="rect">
            <a:avLst/>
          </a:prstGeom>
          <a:noFill/>
        </p:spPr>
        <p:txBody>
          <a:bodyPr wrap="square" rtlCol="0">
            <a:spAutoFit/>
          </a:bodyPr>
          <a:lstStyle/>
          <a:p>
            <a:pPr algn="ctr"/>
            <a:r>
              <a:rPr lang="en-GB" sz="3200" b="1"/>
              <a:t>Mini</a:t>
            </a:r>
            <a:r>
              <a:rPr lang="en-GB" sz="3200" b="1" baseline="0"/>
              <a:t> Review</a:t>
            </a:r>
            <a:endParaRPr lang="en-GB" sz="3200" b="1"/>
          </a:p>
        </p:txBody>
      </p:sp>
      <p:sp>
        <p:nvSpPr>
          <p:cNvPr id="11" name="Rounded Rectangle 10"/>
          <p:cNvSpPr/>
          <p:nvPr userDrawn="1"/>
        </p:nvSpPr>
        <p:spPr>
          <a:xfrm>
            <a:off x="195953" y="6122913"/>
            <a:ext cx="2592288" cy="576064"/>
          </a:xfrm>
          <a:prstGeom prst="roundRect">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12" name="TextBox 11"/>
          <p:cNvSpPr txBox="1"/>
          <p:nvPr userDrawn="1"/>
        </p:nvSpPr>
        <p:spPr>
          <a:xfrm>
            <a:off x="403606" y="6165305"/>
            <a:ext cx="2208245" cy="461665"/>
          </a:xfrm>
          <a:prstGeom prst="rect">
            <a:avLst/>
          </a:prstGeom>
          <a:noFill/>
        </p:spPr>
        <p:txBody>
          <a:bodyPr wrap="square" rtlCol="0">
            <a:spAutoFit/>
          </a:bodyPr>
          <a:lstStyle/>
          <a:p>
            <a:pPr algn="ctr"/>
            <a:r>
              <a:rPr lang="en-GB" sz="2400" b="1"/>
              <a:t>Time</a:t>
            </a:r>
          </a:p>
        </p:txBody>
      </p:sp>
      <p:sp>
        <p:nvSpPr>
          <p:cNvPr id="13" name="Rounded Rectangle 12"/>
          <p:cNvSpPr/>
          <p:nvPr userDrawn="1"/>
        </p:nvSpPr>
        <p:spPr>
          <a:xfrm>
            <a:off x="6176380" y="6115620"/>
            <a:ext cx="2592288" cy="576064"/>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14" name="TextBox 13"/>
          <p:cNvSpPr txBox="1"/>
          <p:nvPr userDrawn="1"/>
        </p:nvSpPr>
        <p:spPr>
          <a:xfrm>
            <a:off x="6384032" y="6165304"/>
            <a:ext cx="2208245" cy="461665"/>
          </a:xfrm>
          <a:prstGeom prst="rect">
            <a:avLst/>
          </a:prstGeom>
          <a:noFill/>
        </p:spPr>
        <p:txBody>
          <a:bodyPr wrap="square" rtlCol="0">
            <a:spAutoFit/>
          </a:bodyPr>
          <a:lstStyle/>
          <a:p>
            <a:pPr algn="ctr"/>
            <a:r>
              <a:rPr lang="en-GB" sz="2400" b="1">
                <a:solidFill>
                  <a:schemeClr val="bg1"/>
                </a:solidFill>
              </a:rPr>
              <a:t>Noise Level</a:t>
            </a:r>
          </a:p>
        </p:txBody>
      </p:sp>
      <p:sp>
        <p:nvSpPr>
          <p:cNvPr id="15" name="Text Placeholder 3"/>
          <p:cNvSpPr>
            <a:spLocks noGrp="1"/>
          </p:cNvSpPr>
          <p:nvPr>
            <p:ph type="body" sz="half" idx="2"/>
          </p:nvPr>
        </p:nvSpPr>
        <p:spPr>
          <a:xfrm>
            <a:off x="302365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Text Placeholder 3"/>
          <p:cNvSpPr>
            <a:spLocks noGrp="1"/>
          </p:cNvSpPr>
          <p:nvPr>
            <p:ph type="body" sz="half" idx="12"/>
          </p:nvPr>
        </p:nvSpPr>
        <p:spPr>
          <a:xfrm>
            <a:off x="902589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38222335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Exit Card">
    <p:spTree>
      <p:nvGrpSpPr>
        <p:cNvPr id="1" name=""/>
        <p:cNvGrpSpPr/>
        <p:nvPr/>
      </p:nvGrpSpPr>
      <p:grpSpPr>
        <a:xfrm>
          <a:off x="0" y="0"/>
          <a:ext cx="0" cy="0"/>
          <a:chOff x="0" y="0"/>
          <a:chExt cx="0" cy="0"/>
        </a:xfrm>
      </p:grpSpPr>
      <p:sp>
        <p:nvSpPr>
          <p:cNvPr id="5" name="Rounded Rectangle 4"/>
          <p:cNvSpPr/>
          <p:nvPr userDrawn="1"/>
        </p:nvSpPr>
        <p:spPr>
          <a:xfrm>
            <a:off x="239349" y="153471"/>
            <a:ext cx="11617291" cy="576064"/>
          </a:xfrm>
          <a:prstGeom prst="roundRect">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6" name="TextBox 5"/>
          <p:cNvSpPr txBox="1"/>
          <p:nvPr userDrawn="1"/>
        </p:nvSpPr>
        <p:spPr>
          <a:xfrm>
            <a:off x="431371" y="145660"/>
            <a:ext cx="11248879" cy="584775"/>
          </a:xfrm>
          <a:prstGeom prst="rect">
            <a:avLst/>
          </a:prstGeom>
          <a:noFill/>
        </p:spPr>
        <p:txBody>
          <a:bodyPr wrap="square" rtlCol="0">
            <a:spAutoFit/>
          </a:bodyPr>
          <a:lstStyle/>
          <a:p>
            <a:pPr algn="ctr"/>
            <a:r>
              <a:rPr lang="en-GB" sz="3200" b="1"/>
              <a:t>Exit Card</a:t>
            </a:r>
          </a:p>
        </p:txBody>
      </p:sp>
      <p:sp>
        <p:nvSpPr>
          <p:cNvPr id="10" name="Rounded Rectangle 9"/>
          <p:cNvSpPr/>
          <p:nvPr userDrawn="1"/>
        </p:nvSpPr>
        <p:spPr>
          <a:xfrm>
            <a:off x="195953" y="6122913"/>
            <a:ext cx="2592288" cy="576064"/>
          </a:xfrm>
          <a:prstGeom prst="roundRect">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11" name="TextBox 10"/>
          <p:cNvSpPr txBox="1"/>
          <p:nvPr userDrawn="1"/>
        </p:nvSpPr>
        <p:spPr>
          <a:xfrm>
            <a:off x="403606" y="6165305"/>
            <a:ext cx="2208245" cy="461665"/>
          </a:xfrm>
          <a:prstGeom prst="rect">
            <a:avLst/>
          </a:prstGeom>
          <a:noFill/>
        </p:spPr>
        <p:txBody>
          <a:bodyPr wrap="square" rtlCol="0">
            <a:spAutoFit/>
          </a:bodyPr>
          <a:lstStyle/>
          <a:p>
            <a:pPr algn="ctr"/>
            <a:r>
              <a:rPr lang="en-GB" sz="2400" b="1"/>
              <a:t>Time</a:t>
            </a:r>
          </a:p>
        </p:txBody>
      </p:sp>
      <p:sp>
        <p:nvSpPr>
          <p:cNvPr id="12" name="Rounded Rectangle 11"/>
          <p:cNvSpPr/>
          <p:nvPr userDrawn="1"/>
        </p:nvSpPr>
        <p:spPr>
          <a:xfrm>
            <a:off x="6176380" y="6115620"/>
            <a:ext cx="2592288" cy="576064"/>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13" name="TextBox 12"/>
          <p:cNvSpPr txBox="1"/>
          <p:nvPr userDrawn="1"/>
        </p:nvSpPr>
        <p:spPr>
          <a:xfrm>
            <a:off x="6384032" y="6165304"/>
            <a:ext cx="2208245" cy="461665"/>
          </a:xfrm>
          <a:prstGeom prst="rect">
            <a:avLst/>
          </a:prstGeom>
          <a:noFill/>
        </p:spPr>
        <p:txBody>
          <a:bodyPr wrap="square" rtlCol="0">
            <a:spAutoFit/>
          </a:bodyPr>
          <a:lstStyle/>
          <a:p>
            <a:pPr algn="ctr"/>
            <a:r>
              <a:rPr lang="en-GB" sz="2400" b="1">
                <a:solidFill>
                  <a:schemeClr val="bg1"/>
                </a:solidFill>
              </a:rPr>
              <a:t>Noise Level</a:t>
            </a:r>
          </a:p>
        </p:txBody>
      </p:sp>
      <p:sp>
        <p:nvSpPr>
          <p:cNvPr id="14" name="Text Placeholder 3"/>
          <p:cNvSpPr>
            <a:spLocks noGrp="1"/>
          </p:cNvSpPr>
          <p:nvPr>
            <p:ph type="body" sz="half" idx="2"/>
          </p:nvPr>
        </p:nvSpPr>
        <p:spPr>
          <a:xfrm>
            <a:off x="302365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5" name="Text Placeholder 3"/>
          <p:cNvSpPr>
            <a:spLocks noGrp="1"/>
          </p:cNvSpPr>
          <p:nvPr>
            <p:ph type="body" sz="half" idx="12"/>
          </p:nvPr>
        </p:nvSpPr>
        <p:spPr>
          <a:xfrm>
            <a:off x="902589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75572691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sk 3">
    <p:spTree>
      <p:nvGrpSpPr>
        <p:cNvPr id="1" name=""/>
        <p:cNvGrpSpPr/>
        <p:nvPr/>
      </p:nvGrpSpPr>
      <p:grpSpPr>
        <a:xfrm>
          <a:off x="0" y="0"/>
          <a:ext cx="0" cy="0"/>
          <a:chOff x="0" y="0"/>
          <a:chExt cx="0" cy="0"/>
        </a:xfrm>
      </p:grpSpPr>
      <p:sp>
        <p:nvSpPr>
          <p:cNvPr id="19" name="Rounded Rectangle 18"/>
          <p:cNvSpPr/>
          <p:nvPr userDrawn="1"/>
        </p:nvSpPr>
        <p:spPr>
          <a:xfrm>
            <a:off x="239349" y="153471"/>
            <a:ext cx="11617291" cy="576064"/>
          </a:xfrm>
          <a:prstGeom prst="roundRect">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20" name="TextBox 19"/>
          <p:cNvSpPr txBox="1"/>
          <p:nvPr userDrawn="1"/>
        </p:nvSpPr>
        <p:spPr>
          <a:xfrm>
            <a:off x="431371" y="145660"/>
            <a:ext cx="11248879" cy="584775"/>
          </a:xfrm>
          <a:prstGeom prst="rect">
            <a:avLst/>
          </a:prstGeom>
          <a:noFill/>
        </p:spPr>
        <p:txBody>
          <a:bodyPr wrap="square" rtlCol="0">
            <a:spAutoFit/>
          </a:bodyPr>
          <a:lstStyle/>
          <a:p>
            <a:pPr algn="ctr"/>
            <a:r>
              <a:rPr lang="en-GB" sz="3200" b="1"/>
              <a:t>Task</a:t>
            </a:r>
            <a:r>
              <a:rPr lang="en-GB" sz="3200" b="1" baseline="0"/>
              <a:t> 3</a:t>
            </a:r>
            <a:endParaRPr lang="en-GB" sz="3200" b="1"/>
          </a:p>
        </p:txBody>
      </p:sp>
      <p:sp>
        <p:nvSpPr>
          <p:cNvPr id="21" name="Text Placeholder 14"/>
          <p:cNvSpPr txBox="1">
            <a:spLocks/>
          </p:cNvSpPr>
          <p:nvPr userDrawn="1"/>
        </p:nvSpPr>
        <p:spPr>
          <a:xfrm>
            <a:off x="304278" y="764704"/>
            <a:ext cx="3007413" cy="427733"/>
          </a:xfrm>
          <a:prstGeom prst="rect">
            <a:avLst/>
          </a:prstGeom>
        </p:spPr>
        <p:txBody>
          <a:bodyPr vert="horz" lIns="91440" tIns="45720" rIns="91440" bIns="45720" rtlCol="0" anchor="ctr"/>
          <a:lstStyle>
            <a:defPPr>
              <a:defRPr lang="en-US"/>
            </a:defPPr>
            <a:lvl1pPr marL="0" indent="0" algn="ctr" defTabSz="914400" rtl="0" eaLnBrk="1" latinLnBrk="0" hangingPunct="1">
              <a:buNone/>
              <a:defRPr sz="2400" kern="1200" baseline="0">
                <a:solidFill>
                  <a:schemeClr val="tx1">
                    <a:tint val="75000"/>
                  </a:schemeClr>
                </a:solidFill>
                <a:latin typeface="+mn-lt"/>
                <a:ea typeface="+mn-ea"/>
                <a:cs typeface="+mn-cs"/>
              </a:defRPr>
            </a:lvl1pPr>
            <a:lvl2pPr marL="457200" algn="l" defTabSz="914400" rtl="0" eaLnBrk="1" latinLnBrk="0" hangingPunct="1">
              <a:defRPr sz="2400" kern="1200">
                <a:solidFill>
                  <a:schemeClr val="tx1"/>
                </a:solidFill>
                <a:latin typeface="+mn-lt"/>
                <a:ea typeface="+mn-ea"/>
                <a:cs typeface="+mn-cs"/>
              </a:defRPr>
            </a:lvl2pPr>
            <a:lvl3pPr marL="914400" algn="l" defTabSz="914400" rtl="0" eaLnBrk="1" latinLnBrk="0" hangingPunct="1">
              <a:defRPr sz="20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2000" b="1" u="sng" err="1">
                <a:solidFill>
                  <a:schemeClr val="tx1"/>
                </a:solidFill>
              </a:rPr>
              <a:t>Gwaith</a:t>
            </a:r>
            <a:r>
              <a:rPr lang="en-GB" sz="2000" b="1" u="sng">
                <a:solidFill>
                  <a:schemeClr val="tx1"/>
                </a:solidFill>
              </a:rPr>
              <a:t> </a:t>
            </a:r>
            <a:r>
              <a:rPr lang="en-GB" sz="2000" b="1" u="sng" err="1">
                <a:solidFill>
                  <a:schemeClr val="tx1"/>
                </a:solidFill>
              </a:rPr>
              <a:t>Dosbarth</a:t>
            </a:r>
            <a:endParaRPr lang="en-GB" sz="2000" b="1">
              <a:solidFill>
                <a:schemeClr val="tx1"/>
              </a:solidFill>
            </a:endParaRPr>
          </a:p>
        </p:txBody>
      </p:sp>
      <p:sp>
        <p:nvSpPr>
          <p:cNvPr id="22" name="Text Placeholder 3"/>
          <p:cNvSpPr>
            <a:spLocks noGrp="1" noChangeAspect="1"/>
          </p:cNvSpPr>
          <p:nvPr>
            <p:ph type="body" sz="half" idx="10"/>
          </p:nvPr>
        </p:nvSpPr>
        <p:spPr>
          <a:xfrm>
            <a:off x="8592279" y="841028"/>
            <a:ext cx="3264363" cy="583357"/>
          </a:xfrm>
          <a:prstGeom prst="rect">
            <a:avLst/>
          </a:prstGeom>
        </p:spPr>
        <p:txBody>
          <a:bodyPr>
            <a:normAutofit/>
          </a:bodyPr>
          <a:lstStyle>
            <a:lvl1pPr marL="0" indent="0" algn="ctr">
              <a:buNone/>
              <a:defRPr sz="1800" b="1" u="sng"/>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3" name="Text Placeholder 3"/>
          <p:cNvSpPr>
            <a:spLocks noGrp="1"/>
          </p:cNvSpPr>
          <p:nvPr>
            <p:ph type="body" sz="half" idx="11"/>
          </p:nvPr>
        </p:nvSpPr>
        <p:spPr>
          <a:xfrm>
            <a:off x="304277" y="1192438"/>
            <a:ext cx="11552363" cy="583357"/>
          </a:xfrm>
          <a:prstGeom prst="rect">
            <a:avLst/>
          </a:prstGeom>
        </p:spPr>
        <p:txBody>
          <a:bodyPr/>
          <a:lstStyle>
            <a:lvl1pPr marL="0" indent="0" algn="ctr">
              <a:buNone/>
              <a:defRPr sz="1800" b="1" u="sng"/>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4" name="Rounded Rectangle 23"/>
          <p:cNvSpPr/>
          <p:nvPr userDrawn="1"/>
        </p:nvSpPr>
        <p:spPr>
          <a:xfrm>
            <a:off x="195953" y="6122913"/>
            <a:ext cx="2592288" cy="576064"/>
          </a:xfrm>
          <a:prstGeom prst="roundRect">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25" name="TextBox 24"/>
          <p:cNvSpPr txBox="1"/>
          <p:nvPr userDrawn="1"/>
        </p:nvSpPr>
        <p:spPr>
          <a:xfrm>
            <a:off x="403606" y="6165305"/>
            <a:ext cx="2208245" cy="461665"/>
          </a:xfrm>
          <a:prstGeom prst="rect">
            <a:avLst/>
          </a:prstGeom>
          <a:noFill/>
        </p:spPr>
        <p:txBody>
          <a:bodyPr wrap="square" rtlCol="0">
            <a:spAutoFit/>
          </a:bodyPr>
          <a:lstStyle/>
          <a:p>
            <a:pPr algn="ctr"/>
            <a:r>
              <a:rPr lang="en-GB" sz="2400" b="1"/>
              <a:t>Time</a:t>
            </a:r>
          </a:p>
        </p:txBody>
      </p:sp>
      <p:sp>
        <p:nvSpPr>
          <p:cNvPr id="26" name="Rounded Rectangle 25"/>
          <p:cNvSpPr/>
          <p:nvPr userDrawn="1"/>
        </p:nvSpPr>
        <p:spPr>
          <a:xfrm>
            <a:off x="6176380" y="6115620"/>
            <a:ext cx="2592288" cy="576064"/>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27" name="TextBox 26"/>
          <p:cNvSpPr txBox="1"/>
          <p:nvPr userDrawn="1"/>
        </p:nvSpPr>
        <p:spPr>
          <a:xfrm>
            <a:off x="6384032" y="6165304"/>
            <a:ext cx="2208245" cy="461665"/>
          </a:xfrm>
          <a:prstGeom prst="rect">
            <a:avLst/>
          </a:prstGeom>
          <a:noFill/>
        </p:spPr>
        <p:txBody>
          <a:bodyPr wrap="square" rtlCol="0">
            <a:spAutoFit/>
          </a:bodyPr>
          <a:lstStyle/>
          <a:p>
            <a:pPr algn="ctr"/>
            <a:r>
              <a:rPr lang="en-GB" sz="2400" b="1">
                <a:solidFill>
                  <a:schemeClr val="bg1"/>
                </a:solidFill>
              </a:rPr>
              <a:t>Noise Level</a:t>
            </a:r>
          </a:p>
        </p:txBody>
      </p:sp>
      <p:sp>
        <p:nvSpPr>
          <p:cNvPr id="28" name="Text Placeholder 3"/>
          <p:cNvSpPr>
            <a:spLocks noGrp="1"/>
          </p:cNvSpPr>
          <p:nvPr>
            <p:ph type="body" sz="half" idx="2"/>
          </p:nvPr>
        </p:nvSpPr>
        <p:spPr>
          <a:xfrm>
            <a:off x="302365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9" name="Text Placeholder 3"/>
          <p:cNvSpPr>
            <a:spLocks noGrp="1"/>
          </p:cNvSpPr>
          <p:nvPr>
            <p:ph type="body" sz="half" idx="12"/>
          </p:nvPr>
        </p:nvSpPr>
        <p:spPr>
          <a:xfrm>
            <a:off x="902589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1990508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ook">
    <p:spTree>
      <p:nvGrpSpPr>
        <p:cNvPr id="1" name=""/>
        <p:cNvGrpSpPr/>
        <p:nvPr/>
      </p:nvGrpSpPr>
      <p:grpSpPr>
        <a:xfrm>
          <a:off x="0" y="0"/>
          <a:ext cx="0" cy="0"/>
          <a:chOff x="0" y="0"/>
          <a:chExt cx="0" cy="0"/>
        </a:xfrm>
      </p:grpSpPr>
      <p:sp>
        <p:nvSpPr>
          <p:cNvPr id="7" name="Rounded Rectangle 6"/>
          <p:cNvSpPr/>
          <p:nvPr userDrawn="1"/>
        </p:nvSpPr>
        <p:spPr>
          <a:xfrm>
            <a:off x="239349" y="153471"/>
            <a:ext cx="11617291" cy="576064"/>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14" name="Text Placeholder 3"/>
          <p:cNvSpPr>
            <a:spLocks noGrp="1"/>
          </p:cNvSpPr>
          <p:nvPr>
            <p:ph type="body" sz="half" idx="13"/>
          </p:nvPr>
        </p:nvSpPr>
        <p:spPr>
          <a:xfrm>
            <a:off x="403606" y="145018"/>
            <a:ext cx="11261013" cy="583357"/>
          </a:xfrm>
          <a:prstGeom prst="rect">
            <a:avLst/>
          </a:prstGeom>
        </p:spPr>
        <p:txBody>
          <a:bodyPr/>
          <a:lstStyle>
            <a:lvl1pPr marL="0" indent="0" algn="ctr">
              <a:buNone/>
              <a:defRPr sz="2800" b="1">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2052801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Zooming in">
    <p:spTree>
      <p:nvGrpSpPr>
        <p:cNvPr id="1" name=""/>
        <p:cNvGrpSpPr/>
        <p:nvPr/>
      </p:nvGrpSpPr>
      <p:grpSpPr>
        <a:xfrm>
          <a:off x="0" y="0"/>
          <a:ext cx="0" cy="0"/>
          <a:chOff x="0" y="0"/>
          <a:chExt cx="0" cy="0"/>
        </a:xfrm>
      </p:grpSpPr>
      <p:sp>
        <p:nvSpPr>
          <p:cNvPr id="9" name="Rounded Rectangle 8"/>
          <p:cNvSpPr/>
          <p:nvPr userDrawn="1"/>
        </p:nvSpPr>
        <p:spPr>
          <a:xfrm>
            <a:off x="239350" y="129648"/>
            <a:ext cx="11713301" cy="576064"/>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a:solidFill>
                  <a:schemeClr val="bg1"/>
                </a:solidFill>
                <a:latin typeface="Calibri" panose="020F0502020204030204" pitchFamily="34" charset="0"/>
                <a:cs typeface="Calibri" panose="020F0502020204030204" pitchFamily="34" charset="0"/>
              </a:rPr>
              <a:t>Zooming In (Analysing)</a:t>
            </a:r>
            <a:endParaRPr lang="en-GB" sz="3600" b="1" i="1">
              <a:solidFill>
                <a:schemeClr val="bg1"/>
              </a:solidFill>
              <a:latin typeface="Calibri" panose="020F0502020204030204" pitchFamily="34" charset="0"/>
              <a:cs typeface="Calibri" panose="020F0502020204030204" pitchFamily="34" charset="0"/>
            </a:endParaRPr>
          </a:p>
        </p:txBody>
      </p:sp>
      <p:sp>
        <p:nvSpPr>
          <p:cNvPr id="10" name="Rectangle 9"/>
          <p:cNvSpPr/>
          <p:nvPr userDrawn="1"/>
        </p:nvSpPr>
        <p:spPr>
          <a:xfrm>
            <a:off x="256728" y="808948"/>
            <a:ext cx="11695923" cy="1477328"/>
          </a:xfrm>
          <a:prstGeom prst="rect">
            <a:avLst/>
          </a:prstGeom>
        </p:spPr>
        <p:txBody>
          <a:bodyPr wrap="square">
            <a:spAutoFit/>
          </a:bodyPr>
          <a:lstStyle/>
          <a:p>
            <a:pPr algn="ctr"/>
            <a:r>
              <a:rPr lang="en-GB" sz="1800"/>
              <a:t>A close up shot in which you are able to see details you might otherwise miss, such as:</a:t>
            </a:r>
          </a:p>
          <a:p>
            <a:pPr algn="ctr"/>
            <a:r>
              <a:rPr lang="en-GB" sz="1800"/>
              <a:t>Tiny details</a:t>
            </a:r>
          </a:p>
          <a:p>
            <a:pPr algn="ctr"/>
            <a:r>
              <a:rPr lang="en-GB" sz="1800"/>
              <a:t>Techniques</a:t>
            </a:r>
          </a:p>
          <a:p>
            <a:pPr algn="ctr"/>
            <a:r>
              <a:rPr lang="en-GB" sz="1800"/>
              <a:t>Individual words</a:t>
            </a:r>
          </a:p>
          <a:p>
            <a:pPr algn="ctr"/>
            <a:r>
              <a:rPr lang="en-GB" sz="1800"/>
              <a:t>Short phrases</a:t>
            </a:r>
          </a:p>
        </p:txBody>
      </p:sp>
      <p:sp>
        <p:nvSpPr>
          <p:cNvPr id="12" name="Rounded Rectangle 11"/>
          <p:cNvSpPr/>
          <p:nvPr userDrawn="1"/>
        </p:nvSpPr>
        <p:spPr>
          <a:xfrm>
            <a:off x="195953" y="6122913"/>
            <a:ext cx="2592288" cy="576064"/>
          </a:xfrm>
          <a:prstGeom prst="roundRect">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13" name="TextBox 12"/>
          <p:cNvSpPr txBox="1"/>
          <p:nvPr userDrawn="1"/>
        </p:nvSpPr>
        <p:spPr>
          <a:xfrm>
            <a:off x="403606" y="6165305"/>
            <a:ext cx="2208245" cy="461665"/>
          </a:xfrm>
          <a:prstGeom prst="rect">
            <a:avLst/>
          </a:prstGeom>
          <a:noFill/>
        </p:spPr>
        <p:txBody>
          <a:bodyPr wrap="square" rtlCol="0">
            <a:spAutoFit/>
          </a:bodyPr>
          <a:lstStyle/>
          <a:p>
            <a:pPr algn="ctr"/>
            <a:r>
              <a:rPr lang="en-GB" sz="2400" b="1"/>
              <a:t>Time</a:t>
            </a:r>
          </a:p>
        </p:txBody>
      </p:sp>
      <p:sp>
        <p:nvSpPr>
          <p:cNvPr id="14" name="Rounded Rectangle 13"/>
          <p:cNvSpPr/>
          <p:nvPr userDrawn="1"/>
        </p:nvSpPr>
        <p:spPr>
          <a:xfrm>
            <a:off x="6176380" y="6115620"/>
            <a:ext cx="2592288" cy="576064"/>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15" name="TextBox 14"/>
          <p:cNvSpPr txBox="1"/>
          <p:nvPr userDrawn="1"/>
        </p:nvSpPr>
        <p:spPr>
          <a:xfrm>
            <a:off x="6384032" y="6165304"/>
            <a:ext cx="2208245" cy="461665"/>
          </a:xfrm>
          <a:prstGeom prst="rect">
            <a:avLst/>
          </a:prstGeom>
          <a:noFill/>
        </p:spPr>
        <p:txBody>
          <a:bodyPr wrap="square" rtlCol="0">
            <a:spAutoFit/>
          </a:bodyPr>
          <a:lstStyle/>
          <a:p>
            <a:pPr algn="ctr"/>
            <a:r>
              <a:rPr lang="en-GB" sz="2400" b="1">
                <a:solidFill>
                  <a:schemeClr val="bg1"/>
                </a:solidFill>
              </a:rPr>
              <a:t>Noise Level</a:t>
            </a:r>
          </a:p>
        </p:txBody>
      </p:sp>
      <p:sp>
        <p:nvSpPr>
          <p:cNvPr id="16" name="Text Placeholder 3"/>
          <p:cNvSpPr>
            <a:spLocks noGrp="1"/>
          </p:cNvSpPr>
          <p:nvPr>
            <p:ph type="body" sz="half" idx="2"/>
          </p:nvPr>
        </p:nvSpPr>
        <p:spPr>
          <a:xfrm>
            <a:off x="302365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7" name="Text Placeholder 3"/>
          <p:cNvSpPr>
            <a:spLocks noGrp="1"/>
          </p:cNvSpPr>
          <p:nvPr>
            <p:ph type="body" sz="half" idx="12"/>
          </p:nvPr>
        </p:nvSpPr>
        <p:spPr>
          <a:xfrm>
            <a:off x="902589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295218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Zooming Out">
    <p:spTree>
      <p:nvGrpSpPr>
        <p:cNvPr id="1" name=""/>
        <p:cNvGrpSpPr/>
        <p:nvPr/>
      </p:nvGrpSpPr>
      <p:grpSpPr>
        <a:xfrm>
          <a:off x="0" y="0"/>
          <a:ext cx="0" cy="0"/>
          <a:chOff x="0" y="0"/>
          <a:chExt cx="0" cy="0"/>
        </a:xfrm>
      </p:grpSpPr>
      <p:sp>
        <p:nvSpPr>
          <p:cNvPr id="7" name="Rounded Rectangle 6"/>
          <p:cNvSpPr/>
          <p:nvPr userDrawn="1"/>
        </p:nvSpPr>
        <p:spPr>
          <a:xfrm>
            <a:off x="239350" y="153471"/>
            <a:ext cx="11713301" cy="576064"/>
          </a:xfrm>
          <a:prstGeom prst="roundRect">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8" name="TextBox 7"/>
          <p:cNvSpPr txBox="1"/>
          <p:nvPr userDrawn="1"/>
        </p:nvSpPr>
        <p:spPr>
          <a:xfrm>
            <a:off x="431371" y="145660"/>
            <a:ext cx="11248879" cy="584775"/>
          </a:xfrm>
          <a:prstGeom prst="rect">
            <a:avLst/>
          </a:prstGeom>
          <a:noFill/>
        </p:spPr>
        <p:txBody>
          <a:bodyPr wrap="square" rtlCol="0">
            <a:spAutoFit/>
          </a:bodyPr>
          <a:lstStyle/>
          <a:p>
            <a:pPr algn="ctr"/>
            <a:r>
              <a:rPr lang="en-GB" sz="3200" b="1"/>
              <a:t>Zooming Out (Evaluating)</a:t>
            </a:r>
          </a:p>
        </p:txBody>
      </p:sp>
      <p:sp>
        <p:nvSpPr>
          <p:cNvPr id="9" name="Rectangle 8"/>
          <p:cNvSpPr/>
          <p:nvPr userDrawn="1"/>
        </p:nvSpPr>
        <p:spPr>
          <a:xfrm>
            <a:off x="239350" y="849486"/>
            <a:ext cx="11713301" cy="923330"/>
          </a:xfrm>
          <a:prstGeom prst="rect">
            <a:avLst/>
          </a:prstGeom>
        </p:spPr>
        <p:txBody>
          <a:bodyPr wrap="square">
            <a:spAutoFit/>
          </a:bodyPr>
          <a:lstStyle/>
          <a:p>
            <a:pPr algn="ctr"/>
            <a:r>
              <a:rPr lang="en-GB" sz="1800"/>
              <a:t>A wide angle shot where you can see how the details fit into the big picture. This allows you to discuss how the writers’ techniques help us understand their intentions.</a:t>
            </a:r>
          </a:p>
          <a:p>
            <a:pPr algn="ctr"/>
            <a:r>
              <a:rPr lang="en-GB" sz="1800"/>
              <a:t>When zooming out you are focusing on the whole text</a:t>
            </a:r>
          </a:p>
        </p:txBody>
      </p:sp>
      <p:sp>
        <p:nvSpPr>
          <p:cNvPr id="5" name="Rounded Rectangle 4"/>
          <p:cNvSpPr/>
          <p:nvPr userDrawn="1"/>
        </p:nvSpPr>
        <p:spPr>
          <a:xfrm>
            <a:off x="195953" y="6122913"/>
            <a:ext cx="2592288" cy="576064"/>
          </a:xfrm>
          <a:prstGeom prst="roundRect">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6" name="TextBox 5"/>
          <p:cNvSpPr txBox="1"/>
          <p:nvPr userDrawn="1"/>
        </p:nvSpPr>
        <p:spPr>
          <a:xfrm>
            <a:off x="403606" y="6165305"/>
            <a:ext cx="2208245" cy="461665"/>
          </a:xfrm>
          <a:prstGeom prst="rect">
            <a:avLst/>
          </a:prstGeom>
          <a:noFill/>
        </p:spPr>
        <p:txBody>
          <a:bodyPr wrap="square" rtlCol="0">
            <a:spAutoFit/>
          </a:bodyPr>
          <a:lstStyle/>
          <a:p>
            <a:pPr algn="ctr"/>
            <a:r>
              <a:rPr lang="en-GB" sz="2400" b="1"/>
              <a:t>Time</a:t>
            </a:r>
          </a:p>
        </p:txBody>
      </p:sp>
      <p:sp>
        <p:nvSpPr>
          <p:cNvPr id="10" name="Rounded Rectangle 9"/>
          <p:cNvSpPr/>
          <p:nvPr userDrawn="1"/>
        </p:nvSpPr>
        <p:spPr>
          <a:xfrm>
            <a:off x="6176380" y="6115620"/>
            <a:ext cx="2592288" cy="576064"/>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11" name="TextBox 10"/>
          <p:cNvSpPr txBox="1"/>
          <p:nvPr userDrawn="1"/>
        </p:nvSpPr>
        <p:spPr>
          <a:xfrm>
            <a:off x="6384032" y="6165304"/>
            <a:ext cx="2208245" cy="461665"/>
          </a:xfrm>
          <a:prstGeom prst="rect">
            <a:avLst/>
          </a:prstGeom>
          <a:noFill/>
        </p:spPr>
        <p:txBody>
          <a:bodyPr wrap="square" rtlCol="0">
            <a:spAutoFit/>
          </a:bodyPr>
          <a:lstStyle/>
          <a:p>
            <a:pPr algn="ctr"/>
            <a:r>
              <a:rPr lang="en-GB" sz="2400" b="1">
                <a:solidFill>
                  <a:schemeClr val="bg1"/>
                </a:solidFill>
              </a:rPr>
              <a:t>Noise Level</a:t>
            </a:r>
          </a:p>
        </p:txBody>
      </p:sp>
      <p:sp>
        <p:nvSpPr>
          <p:cNvPr id="12" name="Text Placeholder 3"/>
          <p:cNvSpPr>
            <a:spLocks noGrp="1"/>
          </p:cNvSpPr>
          <p:nvPr>
            <p:ph type="body" sz="half" idx="2"/>
          </p:nvPr>
        </p:nvSpPr>
        <p:spPr>
          <a:xfrm>
            <a:off x="302365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3" name="Text Placeholder 3"/>
          <p:cNvSpPr>
            <a:spLocks noGrp="1"/>
          </p:cNvSpPr>
          <p:nvPr>
            <p:ph type="body" sz="half" idx="12"/>
          </p:nvPr>
        </p:nvSpPr>
        <p:spPr>
          <a:xfrm>
            <a:off x="902589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7425372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Scanning">
    <p:spTree>
      <p:nvGrpSpPr>
        <p:cNvPr id="1" name=""/>
        <p:cNvGrpSpPr/>
        <p:nvPr/>
      </p:nvGrpSpPr>
      <p:grpSpPr>
        <a:xfrm>
          <a:off x="0" y="0"/>
          <a:ext cx="0" cy="0"/>
          <a:chOff x="0" y="0"/>
          <a:chExt cx="0" cy="0"/>
        </a:xfrm>
      </p:grpSpPr>
      <p:sp>
        <p:nvSpPr>
          <p:cNvPr id="3" name="Rounded Rectangle 2"/>
          <p:cNvSpPr/>
          <p:nvPr userDrawn="1"/>
        </p:nvSpPr>
        <p:spPr>
          <a:xfrm>
            <a:off x="239350" y="129648"/>
            <a:ext cx="11713301" cy="576064"/>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a:solidFill>
                  <a:schemeClr val="bg1"/>
                </a:solidFill>
                <a:latin typeface="Calibri" panose="020F0502020204030204" pitchFamily="34" charset="0"/>
                <a:cs typeface="Calibri" panose="020F0502020204030204" pitchFamily="34" charset="0"/>
              </a:rPr>
              <a:t>Scanning</a:t>
            </a:r>
            <a:endParaRPr lang="en-GB" sz="3600" b="1" i="1">
              <a:solidFill>
                <a:schemeClr val="bg1"/>
              </a:solidFill>
              <a:latin typeface="Calibri" panose="020F0502020204030204" pitchFamily="34" charset="0"/>
              <a:cs typeface="Calibri" panose="020F0502020204030204" pitchFamily="34" charset="0"/>
            </a:endParaRPr>
          </a:p>
        </p:txBody>
      </p:sp>
      <p:sp>
        <p:nvSpPr>
          <p:cNvPr id="4" name="Rectangle 3"/>
          <p:cNvSpPr/>
          <p:nvPr userDrawn="1"/>
        </p:nvSpPr>
        <p:spPr>
          <a:xfrm>
            <a:off x="239349" y="827420"/>
            <a:ext cx="11695923" cy="369332"/>
          </a:xfrm>
          <a:prstGeom prst="rect">
            <a:avLst/>
          </a:prstGeom>
        </p:spPr>
        <p:txBody>
          <a:bodyPr wrap="square">
            <a:spAutoFit/>
          </a:bodyPr>
          <a:lstStyle/>
          <a:p>
            <a:pPr algn="ctr"/>
            <a:r>
              <a:rPr lang="en-GB" sz="1800"/>
              <a:t>Scanning is when we search a text to find specific information</a:t>
            </a:r>
          </a:p>
        </p:txBody>
      </p:sp>
      <p:sp>
        <p:nvSpPr>
          <p:cNvPr id="5" name="Rounded Rectangle 4"/>
          <p:cNvSpPr/>
          <p:nvPr userDrawn="1"/>
        </p:nvSpPr>
        <p:spPr>
          <a:xfrm>
            <a:off x="195953" y="6122913"/>
            <a:ext cx="2592288" cy="576064"/>
          </a:xfrm>
          <a:prstGeom prst="roundRect">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6" name="TextBox 5"/>
          <p:cNvSpPr txBox="1"/>
          <p:nvPr userDrawn="1"/>
        </p:nvSpPr>
        <p:spPr>
          <a:xfrm>
            <a:off x="403606" y="6165305"/>
            <a:ext cx="2208245" cy="461665"/>
          </a:xfrm>
          <a:prstGeom prst="rect">
            <a:avLst/>
          </a:prstGeom>
          <a:noFill/>
        </p:spPr>
        <p:txBody>
          <a:bodyPr wrap="square" rtlCol="0">
            <a:spAutoFit/>
          </a:bodyPr>
          <a:lstStyle/>
          <a:p>
            <a:pPr algn="ctr"/>
            <a:r>
              <a:rPr lang="en-GB" sz="2400" b="1"/>
              <a:t>Time</a:t>
            </a:r>
          </a:p>
        </p:txBody>
      </p:sp>
      <p:sp>
        <p:nvSpPr>
          <p:cNvPr id="7" name="Rounded Rectangle 6"/>
          <p:cNvSpPr/>
          <p:nvPr userDrawn="1"/>
        </p:nvSpPr>
        <p:spPr>
          <a:xfrm>
            <a:off x="6176380" y="6115620"/>
            <a:ext cx="2592288" cy="576064"/>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8" name="TextBox 7"/>
          <p:cNvSpPr txBox="1"/>
          <p:nvPr userDrawn="1"/>
        </p:nvSpPr>
        <p:spPr>
          <a:xfrm>
            <a:off x="6384032" y="6165304"/>
            <a:ext cx="2208245" cy="461665"/>
          </a:xfrm>
          <a:prstGeom prst="rect">
            <a:avLst/>
          </a:prstGeom>
          <a:noFill/>
        </p:spPr>
        <p:txBody>
          <a:bodyPr wrap="square" rtlCol="0">
            <a:spAutoFit/>
          </a:bodyPr>
          <a:lstStyle/>
          <a:p>
            <a:pPr algn="ctr"/>
            <a:r>
              <a:rPr lang="en-GB" sz="2400" b="1">
                <a:solidFill>
                  <a:schemeClr val="bg1"/>
                </a:solidFill>
              </a:rPr>
              <a:t>Noise Level</a:t>
            </a:r>
          </a:p>
        </p:txBody>
      </p:sp>
      <p:sp>
        <p:nvSpPr>
          <p:cNvPr id="9" name="Text Placeholder 3"/>
          <p:cNvSpPr>
            <a:spLocks noGrp="1"/>
          </p:cNvSpPr>
          <p:nvPr>
            <p:ph type="body" sz="half" idx="2"/>
          </p:nvPr>
        </p:nvSpPr>
        <p:spPr>
          <a:xfrm>
            <a:off x="302365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12"/>
          </p:nvPr>
        </p:nvSpPr>
        <p:spPr>
          <a:xfrm>
            <a:off x="902589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5408076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Skimming">
    <p:spTree>
      <p:nvGrpSpPr>
        <p:cNvPr id="1" name=""/>
        <p:cNvGrpSpPr/>
        <p:nvPr/>
      </p:nvGrpSpPr>
      <p:grpSpPr>
        <a:xfrm>
          <a:off x="0" y="0"/>
          <a:ext cx="0" cy="0"/>
          <a:chOff x="0" y="0"/>
          <a:chExt cx="0" cy="0"/>
        </a:xfrm>
      </p:grpSpPr>
      <p:sp>
        <p:nvSpPr>
          <p:cNvPr id="3" name="Rounded Rectangle 2"/>
          <p:cNvSpPr/>
          <p:nvPr userDrawn="1"/>
        </p:nvSpPr>
        <p:spPr>
          <a:xfrm>
            <a:off x="239350" y="153471"/>
            <a:ext cx="11713301" cy="576064"/>
          </a:xfrm>
          <a:prstGeom prst="roundRect">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4" name="TextBox 3"/>
          <p:cNvSpPr txBox="1"/>
          <p:nvPr userDrawn="1"/>
        </p:nvSpPr>
        <p:spPr>
          <a:xfrm>
            <a:off x="431371" y="145660"/>
            <a:ext cx="11248879" cy="584775"/>
          </a:xfrm>
          <a:prstGeom prst="rect">
            <a:avLst/>
          </a:prstGeom>
          <a:noFill/>
        </p:spPr>
        <p:txBody>
          <a:bodyPr wrap="square" rtlCol="0">
            <a:spAutoFit/>
          </a:bodyPr>
          <a:lstStyle/>
          <a:p>
            <a:pPr algn="ctr"/>
            <a:r>
              <a:rPr lang="en-GB" sz="3200" b="1"/>
              <a:t>Skimming</a:t>
            </a:r>
          </a:p>
        </p:txBody>
      </p:sp>
      <p:sp>
        <p:nvSpPr>
          <p:cNvPr id="5" name="Rectangle 4"/>
          <p:cNvSpPr/>
          <p:nvPr userDrawn="1"/>
        </p:nvSpPr>
        <p:spPr>
          <a:xfrm>
            <a:off x="239350" y="849486"/>
            <a:ext cx="11713301" cy="369332"/>
          </a:xfrm>
          <a:prstGeom prst="rect">
            <a:avLst/>
          </a:prstGeom>
        </p:spPr>
        <p:txBody>
          <a:bodyPr wrap="square">
            <a:spAutoFit/>
          </a:bodyPr>
          <a:lstStyle/>
          <a:p>
            <a:pPr algn="ctr"/>
            <a:r>
              <a:rPr lang="en-GB" sz="1800"/>
              <a:t>Skimming is when we are looking only</a:t>
            </a:r>
            <a:r>
              <a:rPr lang="en-GB" sz="1800" i="1"/>
              <a:t> </a:t>
            </a:r>
            <a:r>
              <a:rPr lang="en-GB" sz="1800"/>
              <a:t>for the general or main ideas.</a:t>
            </a:r>
          </a:p>
        </p:txBody>
      </p:sp>
      <p:sp>
        <p:nvSpPr>
          <p:cNvPr id="6" name="Rounded Rectangle 5"/>
          <p:cNvSpPr/>
          <p:nvPr userDrawn="1"/>
        </p:nvSpPr>
        <p:spPr>
          <a:xfrm>
            <a:off x="195953" y="6122913"/>
            <a:ext cx="2592288" cy="576064"/>
          </a:xfrm>
          <a:prstGeom prst="roundRect">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7" name="TextBox 6"/>
          <p:cNvSpPr txBox="1"/>
          <p:nvPr userDrawn="1"/>
        </p:nvSpPr>
        <p:spPr>
          <a:xfrm>
            <a:off x="403606" y="6165305"/>
            <a:ext cx="2208245" cy="461665"/>
          </a:xfrm>
          <a:prstGeom prst="rect">
            <a:avLst/>
          </a:prstGeom>
          <a:noFill/>
        </p:spPr>
        <p:txBody>
          <a:bodyPr wrap="square" rtlCol="0">
            <a:spAutoFit/>
          </a:bodyPr>
          <a:lstStyle/>
          <a:p>
            <a:pPr algn="ctr"/>
            <a:r>
              <a:rPr lang="en-GB" sz="2400" b="1"/>
              <a:t>Time</a:t>
            </a:r>
          </a:p>
        </p:txBody>
      </p:sp>
      <p:sp>
        <p:nvSpPr>
          <p:cNvPr id="8" name="Rounded Rectangle 7"/>
          <p:cNvSpPr/>
          <p:nvPr userDrawn="1"/>
        </p:nvSpPr>
        <p:spPr>
          <a:xfrm>
            <a:off x="6176380" y="6115620"/>
            <a:ext cx="2592288" cy="576064"/>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9" name="TextBox 8"/>
          <p:cNvSpPr txBox="1"/>
          <p:nvPr userDrawn="1"/>
        </p:nvSpPr>
        <p:spPr>
          <a:xfrm>
            <a:off x="6384032" y="6165304"/>
            <a:ext cx="2208245" cy="461665"/>
          </a:xfrm>
          <a:prstGeom prst="rect">
            <a:avLst/>
          </a:prstGeom>
          <a:noFill/>
        </p:spPr>
        <p:txBody>
          <a:bodyPr wrap="square" rtlCol="0">
            <a:spAutoFit/>
          </a:bodyPr>
          <a:lstStyle/>
          <a:p>
            <a:pPr algn="ctr"/>
            <a:r>
              <a:rPr lang="en-GB" sz="2400" b="1">
                <a:solidFill>
                  <a:schemeClr val="bg1"/>
                </a:solidFill>
              </a:rPr>
              <a:t>Noise Level</a:t>
            </a:r>
          </a:p>
        </p:txBody>
      </p:sp>
      <p:sp>
        <p:nvSpPr>
          <p:cNvPr id="10" name="Text Placeholder 3"/>
          <p:cNvSpPr>
            <a:spLocks noGrp="1"/>
          </p:cNvSpPr>
          <p:nvPr>
            <p:ph type="body" sz="half" idx="2"/>
          </p:nvPr>
        </p:nvSpPr>
        <p:spPr>
          <a:xfrm>
            <a:off x="302365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3"/>
          <p:cNvSpPr>
            <a:spLocks noGrp="1"/>
          </p:cNvSpPr>
          <p:nvPr>
            <p:ph type="body" sz="half" idx="12"/>
          </p:nvPr>
        </p:nvSpPr>
        <p:spPr>
          <a:xfrm>
            <a:off x="902589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7695974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353973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Blank with time">
    <p:spTree>
      <p:nvGrpSpPr>
        <p:cNvPr id="1" name=""/>
        <p:cNvGrpSpPr/>
        <p:nvPr/>
      </p:nvGrpSpPr>
      <p:grpSpPr>
        <a:xfrm>
          <a:off x="0" y="0"/>
          <a:ext cx="0" cy="0"/>
          <a:chOff x="0" y="0"/>
          <a:chExt cx="0" cy="0"/>
        </a:xfrm>
      </p:grpSpPr>
      <p:sp>
        <p:nvSpPr>
          <p:cNvPr id="3" name="Rounded Rectangle 2"/>
          <p:cNvSpPr/>
          <p:nvPr userDrawn="1"/>
        </p:nvSpPr>
        <p:spPr>
          <a:xfrm>
            <a:off x="195953" y="6122913"/>
            <a:ext cx="2592288" cy="576064"/>
          </a:xfrm>
          <a:prstGeom prst="roundRect">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4" name="TextBox 3"/>
          <p:cNvSpPr txBox="1"/>
          <p:nvPr userDrawn="1"/>
        </p:nvSpPr>
        <p:spPr>
          <a:xfrm>
            <a:off x="403606" y="6165305"/>
            <a:ext cx="2208245" cy="461665"/>
          </a:xfrm>
          <a:prstGeom prst="rect">
            <a:avLst/>
          </a:prstGeom>
          <a:noFill/>
        </p:spPr>
        <p:txBody>
          <a:bodyPr wrap="square" rtlCol="0">
            <a:spAutoFit/>
          </a:bodyPr>
          <a:lstStyle/>
          <a:p>
            <a:pPr algn="ctr"/>
            <a:r>
              <a:rPr lang="en-GB" sz="2400" b="1"/>
              <a:t>Time</a:t>
            </a:r>
          </a:p>
        </p:txBody>
      </p:sp>
      <p:sp>
        <p:nvSpPr>
          <p:cNvPr id="5" name="Rounded Rectangle 4"/>
          <p:cNvSpPr/>
          <p:nvPr userDrawn="1"/>
        </p:nvSpPr>
        <p:spPr>
          <a:xfrm>
            <a:off x="6176380" y="6115620"/>
            <a:ext cx="2592288" cy="576064"/>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6" name="TextBox 5"/>
          <p:cNvSpPr txBox="1"/>
          <p:nvPr userDrawn="1"/>
        </p:nvSpPr>
        <p:spPr>
          <a:xfrm>
            <a:off x="6384032" y="6165304"/>
            <a:ext cx="2208245" cy="461665"/>
          </a:xfrm>
          <a:prstGeom prst="rect">
            <a:avLst/>
          </a:prstGeom>
          <a:noFill/>
        </p:spPr>
        <p:txBody>
          <a:bodyPr wrap="square" rtlCol="0">
            <a:spAutoFit/>
          </a:bodyPr>
          <a:lstStyle/>
          <a:p>
            <a:pPr algn="ctr"/>
            <a:r>
              <a:rPr lang="en-GB" sz="2400" b="1">
                <a:solidFill>
                  <a:schemeClr val="bg1"/>
                </a:solidFill>
              </a:rPr>
              <a:t>Noise Level</a:t>
            </a:r>
          </a:p>
        </p:txBody>
      </p:sp>
      <p:sp>
        <p:nvSpPr>
          <p:cNvPr id="7" name="Text Placeholder 3"/>
          <p:cNvSpPr>
            <a:spLocks noGrp="1"/>
          </p:cNvSpPr>
          <p:nvPr>
            <p:ph type="body" sz="half" idx="2"/>
          </p:nvPr>
        </p:nvSpPr>
        <p:spPr>
          <a:xfrm>
            <a:off x="302365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Text Placeholder 3"/>
          <p:cNvSpPr>
            <a:spLocks noGrp="1"/>
          </p:cNvSpPr>
          <p:nvPr>
            <p:ph type="body" sz="half" idx="12"/>
          </p:nvPr>
        </p:nvSpPr>
        <p:spPr>
          <a:xfrm>
            <a:off x="902589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0705210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Lets Review Do Now">
    <p:spTree>
      <p:nvGrpSpPr>
        <p:cNvPr id="1" name=""/>
        <p:cNvGrpSpPr/>
        <p:nvPr/>
      </p:nvGrpSpPr>
      <p:grpSpPr>
        <a:xfrm>
          <a:off x="0" y="0"/>
          <a:ext cx="0" cy="0"/>
          <a:chOff x="0" y="0"/>
          <a:chExt cx="0" cy="0"/>
        </a:xfrm>
      </p:grpSpPr>
      <p:sp>
        <p:nvSpPr>
          <p:cNvPr id="32" name="Rounded Rectangle 31"/>
          <p:cNvSpPr/>
          <p:nvPr userDrawn="1"/>
        </p:nvSpPr>
        <p:spPr>
          <a:xfrm>
            <a:off x="195954" y="2420889"/>
            <a:ext cx="11756697" cy="3600399"/>
          </a:xfrm>
          <a:prstGeom prst="roundRect">
            <a:avLst>
              <a:gd name="adj" fmla="val 4521"/>
            </a:avLst>
          </a:prstGeom>
          <a:solidFill>
            <a:schemeClr val="bg1">
              <a:lumMod val="9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tx1"/>
              </a:solidFill>
              <a:latin typeface="Calibri" panose="020F0502020204030204" pitchFamily="34" charset="0"/>
              <a:cs typeface="Calibri" panose="020F0502020204030204" pitchFamily="34" charset="0"/>
            </a:endParaRPr>
          </a:p>
        </p:txBody>
      </p:sp>
      <p:sp>
        <p:nvSpPr>
          <p:cNvPr id="3" name="Rectangle 2"/>
          <p:cNvSpPr/>
          <p:nvPr userDrawn="1"/>
        </p:nvSpPr>
        <p:spPr>
          <a:xfrm>
            <a:off x="642143" y="1506269"/>
            <a:ext cx="10849205" cy="830997"/>
          </a:xfrm>
          <a:prstGeom prst="rect">
            <a:avLst/>
          </a:prstGeom>
        </p:spPr>
        <p:txBody>
          <a:bodyPr wrap="square">
            <a:spAutoFit/>
          </a:bodyPr>
          <a:lstStyle/>
          <a:p>
            <a:pPr marL="0" indent="0" algn="ctr">
              <a:buFont typeface="+mj-lt"/>
              <a:buNone/>
            </a:pPr>
            <a:r>
              <a:rPr lang="en-GB" sz="2400" b="1">
                <a:solidFill>
                  <a:srgbClr val="002060"/>
                </a:solidFill>
              </a:rPr>
              <a:t>Have you struggled with any words this term?</a:t>
            </a:r>
            <a:endParaRPr lang="en-GB" sz="1050" b="1">
              <a:solidFill>
                <a:srgbClr val="002060"/>
              </a:solidFill>
            </a:endParaRPr>
          </a:p>
          <a:p>
            <a:pPr marL="0" indent="0" algn="ctr">
              <a:buFont typeface="+mj-lt"/>
              <a:buNone/>
            </a:pPr>
            <a:r>
              <a:rPr lang="en-GB" sz="2400" b="1">
                <a:solidFill>
                  <a:srgbClr val="FF0000"/>
                </a:solidFill>
              </a:rPr>
              <a:t>Now is your chance to fix them.</a:t>
            </a:r>
          </a:p>
        </p:txBody>
      </p:sp>
      <p:sp>
        <p:nvSpPr>
          <p:cNvPr id="5" name="Rounded Rectangle 4"/>
          <p:cNvSpPr/>
          <p:nvPr userDrawn="1"/>
        </p:nvSpPr>
        <p:spPr>
          <a:xfrm>
            <a:off x="239350" y="153471"/>
            <a:ext cx="11713301" cy="638521"/>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10" name="Rounded Rectangle 9"/>
          <p:cNvSpPr/>
          <p:nvPr userDrawn="1"/>
        </p:nvSpPr>
        <p:spPr>
          <a:xfrm>
            <a:off x="195953" y="6122913"/>
            <a:ext cx="2592288" cy="576064"/>
          </a:xfrm>
          <a:prstGeom prst="roundRect">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11" name="TextBox 10"/>
          <p:cNvSpPr txBox="1"/>
          <p:nvPr userDrawn="1"/>
        </p:nvSpPr>
        <p:spPr>
          <a:xfrm>
            <a:off x="403606" y="6165305"/>
            <a:ext cx="2208245" cy="461665"/>
          </a:xfrm>
          <a:prstGeom prst="rect">
            <a:avLst/>
          </a:prstGeom>
          <a:noFill/>
        </p:spPr>
        <p:txBody>
          <a:bodyPr wrap="square" rtlCol="0">
            <a:spAutoFit/>
          </a:bodyPr>
          <a:lstStyle/>
          <a:p>
            <a:pPr algn="ctr"/>
            <a:r>
              <a:rPr lang="en-GB" sz="2400" b="1"/>
              <a:t>Time</a:t>
            </a:r>
          </a:p>
        </p:txBody>
      </p:sp>
      <p:sp>
        <p:nvSpPr>
          <p:cNvPr id="12" name="Rounded Rectangle 11"/>
          <p:cNvSpPr/>
          <p:nvPr userDrawn="1"/>
        </p:nvSpPr>
        <p:spPr>
          <a:xfrm>
            <a:off x="6176380" y="6115620"/>
            <a:ext cx="2592288" cy="576064"/>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13" name="TextBox 12"/>
          <p:cNvSpPr txBox="1"/>
          <p:nvPr userDrawn="1"/>
        </p:nvSpPr>
        <p:spPr>
          <a:xfrm>
            <a:off x="6384032" y="6165304"/>
            <a:ext cx="2208245" cy="461665"/>
          </a:xfrm>
          <a:prstGeom prst="rect">
            <a:avLst/>
          </a:prstGeom>
          <a:noFill/>
        </p:spPr>
        <p:txBody>
          <a:bodyPr wrap="square" rtlCol="0">
            <a:spAutoFit/>
          </a:bodyPr>
          <a:lstStyle/>
          <a:p>
            <a:pPr algn="ctr"/>
            <a:r>
              <a:rPr lang="en-GB" sz="2400" b="1">
                <a:solidFill>
                  <a:schemeClr val="bg1"/>
                </a:solidFill>
              </a:rPr>
              <a:t>Noise Level</a:t>
            </a:r>
          </a:p>
        </p:txBody>
      </p:sp>
      <p:sp>
        <p:nvSpPr>
          <p:cNvPr id="14" name="Text Placeholder 3"/>
          <p:cNvSpPr>
            <a:spLocks noGrp="1"/>
          </p:cNvSpPr>
          <p:nvPr>
            <p:ph type="body" sz="half" idx="2"/>
          </p:nvPr>
        </p:nvSpPr>
        <p:spPr>
          <a:xfrm>
            <a:off x="302365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5" name="Text Placeholder 3"/>
          <p:cNvSpPr>
            <a:spLocks noGrp="1"/>
          </p:cNvSpPr>
          <p:nvPr>
            <p:ph type="body" sz="half" idx="12"/>
          </p:nvPr>
        </p:nvSpPr>
        <p:spPr>
          <a:xfrm>
            <a:off x="902589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1" name="Rounded Rectangle 20"/>
          <p:cNvSpPr/>
          <p:nvPr userDrawn="1"/>
        </p:nvSpPr>
        <p:spPr>
          <a:xfrm>
            <a:off x="403605" y="2595390"/>
            <a:ext cx="8572715" cy="833611"/>
          </a:xfrm>
          <a:prstGeom prst="roundRect">
            <a:avLst/>
          </a:prstGeom>
          <a:solidFill>
            <a:schemeClr val="bg1"/>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tx1"/>
              </a:solidFill>
              <a:latin typeface="Calibri" panose="020F0502020204030204" pitchFamily="34" charset="0"/>
              <a:cs typeface="Calibri" panose="020F0502020204030204" pitchFamily="34" charset="0"/>
            </a:endParaRPr>
          </a:p>
        </p:txBody>
      </p:sp>
      <p:sp>
        <p:nvSpPr>
          <p:cNvPr id="22" name="Rounded Rectangle 21"/>
          <p:cNvSpPr/>
          <p:nvPr userDrawn="1"/>
        </p:nvSpPr>
        <p:spPr>
          <a:xfrm>
            <a:off x="403605" y="3590250"/>
            <a:ext cx="8572715" cy="833611"/>
          </a:xfrm>
          <a:prstGeom prst="roundRect">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tx1"/>
              </a:solidFill>
              <a:latin typeface="Calibri" panose="020F0502020204030204" pitchFamily="34" charset="0"/>
              <a:cs typeface="Calibri" panose="020F0502020204030204" pitchFamily="34" charset="0"/>
            </a:endParaRPr>
          </a:p>
        </p:txBody>
      </p:sp>
      <p:sp>
        <p:nvSpPr>
          <p:cNvPr id="23" name="Rounded Rectangle 22"/>
          <p:cNvSpPr/>
          <p:nvPr userDrawn="1"/>
        </p:nvSpPr>
        <p:spPr>
          <a:xfrm>
            <a:off x="403605" y="4581128"/>
            <a:ext cx="8572715" cy="1224136"/>
          </a:xfrm>
          <a:prstGeom prst="roundRect">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tx1"/>
              </a:solidFill>
              <a:latin typeface="Calibri" panose="020F0502020204030204" pitchFamily="34" charset="0"/>
              <a:cs typeface="Calibri" panose="020F0502020204030204" pitchFamily="34" charset="0"/>
            </a:endParaRPr>
          </a:p>
        </p:txBody>
      </p:sp>
      <p:sp>
        <p:nvSpPr>
          <p:cNvPr id="24" name="Rounded Rectangle 23"/>
          <p:cNvSpPr/>
          <p:nvPr userDrawn="1"/>
        </p:nvSpPr>
        <p:spPr>
          <a:xfrm>
            <a:off x="239350" y="153471"/>
            <a:ext cx="11713301" cy="638521"/>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25" name="TextBox 24"/>
          <p:cNvSpPr txBox="1"/>
          <p:nvPr userDrawn="1"/>
        </p:nvSpPr>
        <p:spPr>
          <a:xfrm>
            <a:off x="431371" y="145661"/>
            <a:ext cx="11248879" cy="646331"/>
          </a:xfrm>
          <a:prstGeom prst="rect">
            <a:avLst/>
          </a:prstGeom>
          <a:noFill/>
        </p:spPr>
        <p:txBody>
          <a:bodyPr wrap="square" rtlCol="0">
            <a:spAutoFit/>
          </a:bodyPr>
          <a:lstStyle/>
          <a:p>
            <a:pPr algn="ctr"/>
            <a:r>
              <a:rPr lang="en-GB" sz="3600" b="1">
                <a:solidFill>
                  <a:srgbClr val="002060"/>
                </a:solidFill>
              </a:rPr>
              <a:t>Nothing New Lets Review</a:t>
            </a:r>
          </a:p>
        </p:txBody>
      </p:sp>
      <p:sp>
        <p:nvSpPr>
          <p:cNvPr id="26" name="Rounded Rectangle 25"/>
          <p:cNvSpPr/>
          <p:nvPr userDrawn="1"/>
        </p:nvSpPr>
        <p:spPr>
          <a:xfrm>
            <a:off x="260895" y="855712"/>
            <a:ext cx="11713301" cy="576064"/>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a:solidFill>
                  <a:schemeClr val="bg1"/>
                </a:solidFill>
                <a:latin typeface="Calibri" panose="020F0502020204030204" pitchFamily="34" charset="0"/>
                <a:cs typeface="Calibri" panose="020F0502020204030204" pitchFamily="34" charset="0"/>
              </a:rPr>
              <a:t>DO NOW</a:t>
            </a:r>
            <a:endParaRPr lang="en-GB" sz="3600" b="1" i="1">
              <a:solidFill>
                <a:schemeClr val="bg1"/>
              </a:solidFill>
              <a:latin typeface="Calibri" panose="020F0502020204030204" pitchFamily="34" charset="0"/>
              <a:cs typeface="Calibri" panose="020F0502020204030204" pitchFamily="34" charset="0"/>
            </a:endParaRPr>
          </a:p>
        </p:txBody>
      </p:sp>
      <p:sp>
        <p:nvSpPr>
          <p:cNvPr id="31" name="Rectangle 30"/>
          <p:cNvSpPr/>
          <p:nvPr userDrawn="1"/>
        </p:nvSpPr>
        <p:spPr>
          <a:xfrm>
            <a:off x="642144" y="2564905"/>
            <a:ext cx="8334176" cy="3254737"/>
          </a:xfrm>
          <a:prstGeom prst="rect">
            <a:avLst/>
          </a:prstGeom>
        </p:spPr>
        <p:txBody>
          <a:bodyPr wrap="square">
            <a:spAutoFit/>
          </a:bodyPr>
          <a:lstStyle/>
          <a:p>
            <a:pPr marL="0" indent="0">
              <a:buFont typeface="+mj-lt"/>
              <a:buNone/>
            </a:pPr>
            <a:r>
              <a:rPr lang="en-GB" sz="2400">
                <a:solidFill>
                  <a:schemeClr val="tx1"/>
                </a:solidFill>
              </a:rPr>
              <a:t>Go through </a:t>
            </a:r>
            <a:r>
              <a:rPr lang="en-GB" sz="2400" b="1">
                <a:solidFill>
                  <a:schemeClr val="tx1"/>
                </a:solidFill>
              </a:rPr>
              <a:t>your book </a:t>
            </a:r>
            <a:r>
              <a:rPr lang="en-GB" sz="2400">
                <a:solidFill>
                  <a:schemeClr val="tx1"/>
                </a:solidFill>
              </a:rPr>
              <a:t>and</a:t>
            </a:r>
            <a:r>
              <a:rPr lang="en-GB" sz="2400" baseline="0">
                <a:solidFill>
                  <a:schemeClr val="tx1"/>
                </a:solidFill>
              </a:rPr>
              <a:t> </a:t>
            </a:r>
            <a:r>
              <a:rPr lang="en-GB" sz="2400" b="1">
                <a:solidFill>
                  <a:schemeClr val="tx1"/>
                </a:solidFill>
              </a:rPr>
              <a:t>write</a:t>
            </a:r>
            <a:r>
              <a:rPr lang="en-GB" sz="2400">
                <a:solidFill>
                  <a:schemeClr val="tx1"/>
                </a:solidFill>
              </a:rPr>
              <a:t> all of your </a:t>
            </a:r>
            <a:r>
              <a:rPr lang="en-GB" sz="2400" b="1">
                <a:solidFill>
                  <a:schemeClr val="tx1"/>
                </a:solidFill>
              </a:rPr>
              <a:t>spelling mistakes </a:t>
            </a:r>
            <a:r>
              <a:rPr lang="en-GB" sz="2400">
                <a:solidFill>
                  <a:schemeClr val="tx1"/>
                </a:solidFill>
              </a:rPr>
              <a:t>on your </a:t>
            </a:r>
            <a:r>
              <a:rPr lang="en-GB" sz="2400" b="1">
                <a:solidFill>
                  <a:schemeClr val="tx1"/>
                </a:solidFill>
              </a:rPr>
              <a:t>sheet</a:t>
            </a:r>
            <a:r>
              <a:rPr lang="en-GB" sz="2400">
                <a:solidFill>
                  <a:schemeClr val="tx1"/>
                </a:solidFill>
              </a:rPr>
              <a:t>.</a:t>
            </a:r>
          </a:p>
          <a:p>
            <a:pPr marL="0" indent="0">
              <a:buFont typeface="+mj-lt"/>
              <a:buNone/>
            </a:pPr>
            <a:endParaRPr lang="en-GB" sz="1050">
              <a:solidFill>
                <a:schemeClr val="tx1"/>
              </a:solidFill>
            </a:endParaRPr>
          </a:p>
          <a:p>
            <a:pPr marL="0" indent="0">
              <a:buFont typeface="+mj-lt"/>
              <a:buNone/>
            </a:pPr>
            <a:endParaRPr lang="en-GB" sz="700">
              <a:solidFill>
                <a:schemeClr val="tx1"/>
              </a:solidFill>
            </a:endParaRPr>
          </a:p>
          <a:p>
            <a:pPr marL="0" indent="0">
              <a:buFont typeface="+mj-lt"/>
              <a:buNone/>
            </a:pPr>
            <a:r>
              <a:rPr lang="en-GB" sz="2400">
                <a:solidFill>
                  <a:schemeClr val="tx1"/>
                </a:solidFill>
              </a:rPr>
              <a:t>Now </a:t>
            </a:r>
            <a:r>
              <a:rPr lang="en-GB" sz="2400" b="1">
                <a:solidFill>
                  <a:schemeClr val="tx1"/>
                </a:solidFill>
              </a:rPr>
              <a:t>re-write</a:t>
            </a:r>
            <a:r>
              <a:rPr lang="en-GB" sz="2400">
                <a:solidFill>
                  <a:schemeClr val="tx1"/>
                </a:solidFill>
              </a:rPr>
              <a:t> them </a:t>
            </a:r>
            <a:r>
              <a:rPr lang="en-GB" sz="2400" b="1">
                <a:solidFill>
                  <a:schemeClr val="tx1"/>
                </a:solidFill>
              </a:rPr>
              <a:t>once </a:t>
            </a:r>
            <a:r>
              <a:rPr lang="en-GB" sz="2400">
                <a:solidFill>
                  <a:schemeClr val="tx1"/>
                </a:solidFill>
              </a:rPr>
              <a:t>to practise and </a:t>
            </a:r>
            <a:r>
              <a:rPr lang="en-GB" sz="2400" b="1">
                <a:solidFill>
                  <a:schemeClr val="tx1"/>
                </a:solidFill>
              </a:rPr>
              <a:t>choose three </a:t>
            </a:r>
            <a:r>
              <a:rPr lang="en-GB" sz="2400">
                <a:solidFill>
                  <a:schemeClr val="tx1"/>
                </a:solidFill>
              </a:rPr>
              <a:t>to write correctly</a:t>
            </a:r>
            <a:r>
              <a:rPr lang="en-GB" sz="2400" baseline="0">
                <a:solidFill>
                  <a:schemeClr val="tx1"/>
                </a:solidFill>
              </a:rPr>
              <a:t> </a:t>
            </a:r>
            <a:r>
              <a:rPr lang="en-GB" sz="2400" b="1">
                <a:solidFill>
                  <a:schemeClr val="tx1"/>
                </a:solidFill>
              </a:rPr>
              <a:t>in a sentence</a:t>
            </a:r>
            <a:r>
              <a:rPr lang="en-GB" sz="2400">
                <a:solidFill>
                  <a:schemeClr val="tx1"/>
                </a:solidFill>
              </a:rPr>
              <a:t>.</a:t>
            </a:r>
          </a:p>
          <a:p>
            <a:pPr marL="0" indent="0">
              <a:buFont typeface="+mj-lt"/>
              <a:buNone/>
            </a:pPr>
            <a:endParaRPr lang="en-GB" sz="2000">
              <a:solidFill>
                <a:schemeClr val="tx1"/>
              </a:solidFill>
            </a:endParaRPr>
          </a:p>
          <a:p>
            <a:pPr marL="0" indent="0">
              <a:buFont typeface="+mj-lt"/>
              <a:buNone/>
            </a:pPr>
            <a:r>
              <a:rPr lang="en-GB" sz="2400">
                <a:solidFill>
                  <a:schemeClr val="tx1"/>
                </a:solidFill>
              </a:rPr>
              <a:t>If you only have </a:t>
            </a:r>
            <a:r>
              <a:rPr lang="en-GB" sz="2400" b="1">
                <a:solidFill>
                  <a:schemeClr val="tx1"/>
                </a:solidFill>
              </a:rPr>
              <a:t>one or two spellings</a:t>
            </a:r>
            <a:r>
              <a:rPr lang="en-GB" sz="2400">
                <a:solidFill>
                  <a:schemeClr val="tx1"/>
                </a:solidFill>
              </a:rPr>
              <a:t> to practice use the other spaces to </a:t>
            </a:r>
            <a:r>
              <a:rPr lang="en-GB" sz="2400" b="1">
                <a:solidFill>
                  <a:schemeClr val="tx1"/>
                </a:solidFill>
              </a:rPr>
              <a:t>re-write a sentence</a:t>
            </a:r>
            <a:r>
              <a:rPr lang="en-GB" sz="2400">
                <a:solidFill>
                  <a:schemeClr val="tx1"/>
                </a:solidFill>
              </a:rPr>
              <a:t> where your </a:t>
            </a:r>
            <a:r>
              <a:rPr lang="en-GB" sz="2400" b="1">
                <a:solidFill>
                  <a:schemeClr val="tx1"/>
                </a:solidFill>
              </a:rPr>
              <a:t>punctuation</a:t>
            </a:r>
            <a:r>
              <a:rPr lang="en-GB" sz="2400">
                <a:solidFill>
                  <a:schemeClr val="tx1"/>
                </a:solidFill>
              </a:rPr>
              <a:t> has been </a:t>
            </a:r>
            <a:r>
              <a:rPr lang="en-GB" sz="2400" b="1">
                <a:solidFill>
                  <a:schemeClr val="tx1"/>
                </a:solidFill>
              </a:rPr>
              <a:t>corrected</a:t>
            </a:r>
            <a:r>
              <a:rPr lang="en-GB" sz="2400">
                <a:solidFill>
                  <a:schemeClr val="tx1"/>
                </a:solidFill>
              </a:rPr>
              <a:t>.</a:t>
            </a:r>
          </a:p>
        </p:txBody>
      </p:sp>
      <p:pic>
        <p:nvPicPr>
          <p:cNvPr id="1027" name="Picture 3"/>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42084" t="18739" r="27391" b="18627"/>
          <a:stretch/>
        </p:blipFill>
        <p:spPr bwMode="auto">
          <a:xfrm rot="254608">
            <a:off x="9155023" y="2082100"/>
            <a:ext cx="2674399" cy="2572360"/>
          </a:xfrm>
          <a:prstGeom prst="rect">
            <a:avLst/>
          </a:prstGeom>
          <a:noFill/>
          <a:ln w="285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5556509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Lets Review LO">
    <p:spTree>
      <p:nvGrpSpPr>
        <p:cNvPr id="1" name=""/>
        <p:cNvGrpSpPr/>
        <p:nvPr/>
      </p:nvGrpSpPr>
      <p:grpSpPr>
        <a:xfrm>
          <a:off x="0" y="0"/>
          <a:ext cx="0" cy="0"/>
          <a:chOff x="0" y="0"/>
          <a:chExt cx="0" cy="0"/>
        </a:xfrm>
      </p:grpSpPr>
      <p:sp>
        <p:nvSpPr>
          <p:cNvPr id="7" name="Rounded Rectangle 6"/>
          <p:cNvSpPr/>
          <p:nvPr userDrawn="1"/>
        </p:nvSpPr>
        <p:spPr>
          <a:xfrm>
            <a:off x="249718" y="849567"/>
            <a:ext cx="11713301" cy="576064"/>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a:solidFill>
                  <a:schemeClr val="bg1"/>
                </a:solidFill>
                <a:latin typeface="Calibri" panose="020F0502020204030204" pitchFamily="34" charset="0"/>
                <a:cs typeface="Calibri" panose="020F0502020204030204" pitchFamily="34" charset="0"/>
              </a:rPr>
              <a:t>Learning Objective / </a:t>
            </a:r>
            <a:r>
              <a:rPr lang="en-GB" sz="2800" b="1" i="1" err="1">
                <a:solidFill>
                  <a:schemeClr val="bg1"/>
                </a:solidFill>
                <a:latin typeface="Calibri" panose="020F0502020204030204" pitchFamily="34" charset="0"/>
                <a:cs typeface="Calibri" panose="020F0502020204030204" pitchFamily="34" charset="0"/>
              </a:rPr>
              <a:t>Amcan</a:t>
            </a:r>
            <a:r>
              <a:rPr lang="en-GB" sz="2800" b="1" i="1">
                <a:solidFill>
                  <a:schemeClr val="bg1"/>
                </a:solidFill>
                <a:latin typeface="Calibri" panose="020F0502020204030204" pitchFamily="34" charset="0"/>
                <a:cs typeface="Calibri" panose="020F0502020204030204" pitchFamily="34" charset="0"/>
              </a:rPr>
              <a:t> </a:t>
            </a:r>
            <a:r>
              <a:rPr lang="en-GB" sz="2800" b="1" i="1" err="1">
                <a:solidFill>
                  <a:schemeClr val="bg1"/>
                </a:solidFill>
                <a:latin typeface="Calibri" panose="020F0502020204030204" pitchFamily="34" charset="0"/>
                <a:cs typeface="Calibri" panose="020F0502020204030204" pitchFamily="34" charset="0"/>
              </a:rPr>
              <a:t>Dysgu</a:t>
            </a:r>
            <a:endParaRPr lang="en-GB" sz="2800" b="1" i="1">
              <a:solidFill>
                <a:schemeClr val="bg1"/>
              </a:solidFill>
              <a:latin typeface="Calibri" panose="020F0502020204030204" pitchFamily="34" charset="0"/>
              <a:cs typeface="Calibri" panose="020F0502020204030204" pitchFamily="34" charset="0"/>
            </a:endParaRPr>
          </a:p>
        </p:txBody>
      </p:sp>
      <p:sp>
        <p:nvSpPr>
          <p:cNvPr id="9" name="AutoShape 7" descr="https://outlook.office.com/owa/service.svc/s/GetFileAttachment?id=AAMkADE2NDljNTU4LTY3NmQtNDAzOC05NjgzLTYzMDNiNjQ4ZDNjMQBGAAAAAADeZDM52%2FOqQJUJZJo0WRC9BwCBcjVmAwP0SrTRzMg9jCErAAAAAAEKAACBcjVmAwP0SrTRzMg9jCErAAF89vw%2BAAABEgAQAMwnBIYo2VlAomYzzkkxpdc%3D&amp;isImagePreview=True&amp;X-OWA-CANARY=lyFXR_RmXEmFMnrWXuioizDw0K7iFtMYl09nx6emJEh7l-u47k6bV3wKP9vIjORD1cHdINOzNAk."/>
          <p:cNvSpPr>
            <a:spLocks noChangeAspect="1" noChangeArrowheads="1"/>
          </p:cNvSpPr>
          <p:nvPr userDrawn="1"/>
        </p:nvSpPr>
        <p:spPr bwMode="auto">
          <a:xfrm>
            <a:off x="624201" y="821265"/>
            <a:ext cx="4064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sz="1800"/>
          </a:p>
        </p:txBody>
      </p:sp>
      <p:sp>
        <p:nvSpPr>
          <p:cNvPr id="12" name="TextBox 11"/>
          <p:cNvSpPr txBox="1"/>
          <p:nvPr userDrawn="1"/>
        </p:nvSpPr>
        <p:spPr>
          <a:xfrm>
            <a:off x="431371" y="2060849"/>
            <a:ext cx="11248879" cy="2800767"/>
          </a:xfrm>
          <a:prstGeom prst="rect">
            <a:avLst/>
          </a:prstGeom>
          <a:noFill/>
        </p:spPr>
        <p:txBody>
          <a:bodyPr wrap="square" rtlCol="0">
            <a:spAutoFit/>
          </a:bodyPr>
          <a:lstStyle/>
          <a:p>
            <a:pPr marL="0" indent="0" algn="ctr">
              <a:buFont typeface="Arial" panose="020B0604020202020204" pitchFamily="34" charset="0"/>
              <a:buNone/>
            </a:pPr>
            <a:r>
              <a:rPr lang="en-GB" sz="2400" b="0">
                <a:latin typeface="+mn-lt"/>
              </a:rPr>
              <a:t>To be able to </a:t>
            </a:r>
            <a:r>
              <a:rPr lang="en-GB" sz="2400" b="1">
                <a:latin typeface="+mn-lt"/>
              </a:rPr>
              <a:t>spell</a:t>
            </a:r>
            <a:r>
              <a:rPr lang="en-GB" sz="2400" b="0">
                <a:latin typeface="+mn-lt"/>
              </a:rPr>
              <a:t> and </a:t>
            </a:r>
            <a:r>
              <a:rPr lang="en-GB" sz="2400" b="1">
                <a:latin typeface="+mn-lt"/>
              </a:rPr>
              <a:t>use</a:t>
            </a:r>
            <a:r>
              <a:rPr lang="en-GB" sz="2400" b="0">
                <a:latin typeface="+mn-lt"/>
              </a:rPr>
              <a:t> key </a:t>
            </a:r>
            <a:r>
              <a:rPr lang="en-GB" sz="2400" b="1">
                <a:latin typeface="+mn-lt"/>
              </a:rPr>
              <a:t>words</a:t>
            </a:r>
            <a:r>
              <a:rPr lang="en-GB" sz="2400" b="0">
                <a:latin typeface="+mn-lt"/>
              </a:rPr>
              <a:t> I find difficult</a:t>
            </a:r>
          </a:p>
          <a:p>
            <a:pPr marL="0" indent="0" algn="ctr">
              <a:buFont typeface="Arial" panose="020B0604020202020204" pitchFamily="34" charset="0"/>
              <a:buNone/>
            </a:pPr>
            <a:endParaRPr lang="en-GB" sz="4000" b="0">
              <a:latin typeface="+mn-lt"/>
            </a:endParaRPr>
          </a:p>
          <a:p>
            <a:pPr marL="0" indent="0" algn="ctr">
              <a:buFont typeface="Arial" panose="020B0604020202020204" pitchFamily="34" charset="0"/>
              <a:buNone/>
            </a:pPr>
            <a:r>
              <a:rPr lang="en-GB" sz="2400" b="0">
                <a:latin typeface="+mn-lt"/>
              </a:rPr>
              <a:t>To </a:t>
            </a:r>
            <a:r>
              <a:rPr lang="en-GB" sz="2400" b="1">
                <a:latin typeface="+mn-lt"/>
              </a:rPr>
              <a:t>close the gaps </a:t>
            </a:r>
            <a:r>
              <a:rPr lang="en-GB" sz="2400" b="0">
                <a:latin typeface="+mn-lt"/>
              </a:rPr>
              <a:t>in my understanding by </a:t>
            </a:r>
            <a:r>
              <a:rPr lang="en-GB" sz="2400" b="1">
                <a:latin typeface="+mn-lt"/>
              </a:rPr>
              <a:t>using</a:t>
            </a:r>
            <a:r>
              <a:rPr lang="en-GB" sz="2400" b="0">
                <a:latin typeface="+mn-lt"/>
              </a:rPr>
              <a:t> my </a:t>
            </a:r>
            <a:r>
              <a:rPr lang="en-GB" sz="2400" b="1">
                <a:latin typeface="+mn-lt"/>
              </a:rPr>
              <a:t>literacy</a:t>
            </a:r>
            <a:r>
              <a:rPr lang="en-GB" sz="2400" b="0">
                <a:latin typeface="+mn-lt"/>
              </a:rPr>
              <a:t> and </a:t>
            </a:r>
            <a:r>
              <a:rPr lang="en-GB" sz="2400" b="1">
                <a:latin typeface="+mn-lt"/>
              </a:rPr>
              <a:t>thinking </a:t>
            </a:r>
            <a:r>
              <a:rPr lang="en-GB" sz="2400" b="0">
                <a:latin typeface="+mn-lt"/>
              </a:rPr>
              <a:t>skills</a:t>
            </a:r>
          </a:p>
          <a:p>
            <a:pPr marL="0" indent="0" algn="ctr">
              <a:buFont typeface="Arial" panose="020B0604020202020204" pitchFamily="34" charset="0"/>
              <a:buNone/>
            </a:pPr>
            <a:endParaRPr lang="en-GB" sz="4000" b="0">
              <a:latin typeface="+mn-lt"/>
            </a:endParaRPr>
          </a:p>
          <a:p>
            <a:pPr marL="0" indent="0" algn="ctr">
              <a:buFont typeface="Arial" panose="020B0604020202020204" pitchFamily="34" charset="0"/>
              <a:buNone/>
            </a:pPr>
            <a:r>
              <a:rPr lang="en-GB" sz="2400" b="0">
                <a:latin typeface="+mn-lt"/>
              </a:rPr>
              <a:t>To </a:t>
            </a:r>
            <a:r>
              <a:rPr lang="en-GB" sz="2400" b="1">
                <a:latin typeface="+mn-lt"/>
              </a:rPr>
              <a:t>analyse</a:t>
            </a:r>
            <a:r>
              <a:rPr lang="en-GB" sz="2400" b="0">
                <a:latin typeface="+mn-lt"/>
              </a:rPr>
              <a:t> my </a:t>
            </a:r>
            <a:r>
              <a:rPr lang="en-GB" sz="2400" b="1">
                <a:latin typeface="+mn-lt"/>
              </a:rPr>
              <a:t>own work and feedback </a:t>
            </a:r>
            <a:r>
              <a:rPr lang="en-GB" sz="2400" b="0">
                <a:latin typeface="+mn-lt"/>
              </a:rPr>
              <a:t>about it to find </a:t>
            </a:r>
            <a:r>
              <a:rPr lang="en-GB" sz="2400" b="1">
                <a:latin typeface="+mn-lt"/>
              </a:rPr>
              <a:t>strengths </a:t>
            </a:r>
            <a:r>
              <a:rPr lang="en-GB" sz="2400" b="0">
                <a:latin typeface="+mn-lt"/>
              </a:rPr>
              <a:t>and improve </a:t>
            </a:r>
            <a:r>
              <a:rPr lang="en-GB" sz="2400" b="1">
                <a:latin typeface="+mn-lt"/>
              </a:rPr>
              <a:t>weaknesses</a:t>
            </a:r>
          </a:p>
        </p:txBody>
      </p:sp>
      <p:sp>
        <p:nvSpPr>
          <p:cNvPr id="17" name="Rounded Rectangle 16"/>
          <p:cNvSpPr/>
          <p:nvPr userDrawn="1"/>
        </p:nvSpPr>
        <p:spPr>
          <a:xfrm>
            <a:off x="239350" y="153471"/>
            <a:ext cx="11713301" cy="638521"/>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27" name="Rounded Rectangle 26"/>
          <p:cNvSpPr/>
          <p:nvPr userDrawn="1"/>
        </p:nvSpPr>
        <p:spPr>
          <a:xfrm>
            <a:off x="239350" y="153471"/>
            <a:ext cx="11713301" cy="638521"/>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28" name="TextBox 27"/>
          <p:cNvSpPr txBox="1"/>
          <p:nvPr userDrawn="1"/>
        </p:nvSpPr>
        <p:spPr>
          <a:xfrm>
            <a:off x="431371" y="145661"/>
            <a:ext cx="11248879" cy="646331"/>
          </a:xfrm>
          <a:prstGeom prst="rect">
            <a:avLst/>
          </a:prstGeom>
          <a:noFill/>
        </p:spPr>
        <p:txBody>
          <a:bodyPr wrap="square" rtlCol="0">
            <a:spAutoFit/>
          </a:bodyPr>
          <a:lstStyle/>
          <a:p>
            <a:pPr algn="ctr"/>
            <a:r>
              <a:rPr lang="en-GB" sz="3600" b="1">
                <a:solidFill>
                  <a:srgbClr val="002060"/>
                </a:solidFill>
              </a:rPr>
              <a:t>Nothing New Lets Review</a:t>
            </a:r>
          </a:p>
        </p:txBody>
      </p:sp>
    </p:spTree>
    <p:extLst>
      <p:ext uri="{BB962C8B-B14F-4D97-AF65-F5344CB8AC3E}">
        <p14:creationId xmlns:p14="http://schemas.microsoft.com/office/powerpoint/2010/main" val="33138932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Review Catch up time">
    <p:spTree>
      <p:nvGrpSpPr>
        <p:cNvPr id="1" name=""/>
        <p:cNvGrpSpPr/>
        <p:nvPr/>
      </p:nvGrpSpPr>
      <p:grpSpPr>
        <a:xfrm>
          <a:off x="0" y="0"/>
          <a:ext cx="0" cy="0"/>
          <a:chOff x="0" y="0"/>
          <a:chExt cx="0" cy="0"/>
        </a:xfrm>
      </p:grpSpPr>
      <p:sp>
        <p:nvSpPr>
          <p:cNvPr id="18" name="Rounded Rectangle 17"/>
          <p:cNvSpPr/>
          <p:nvPr userDrawn="1"/>
        </p:nvSpPr>
        <p:spPr>
          <a:xfrm>
            <a:off x="431371" y="4725144"/>
            <a:ext cx="11276645" cy="1202656"/>
          </a:xfrm>
          <a:prstGeom prst="roundRect">
            <a:avLst/>
          </a:prstGeom>
          <a:solidFill>
            <a:schemeClr val="bg1"/>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tx1"/>
              </a:solidFill>
              <a:latin typeface="Calibri" panose="020F0502020204030204" pitchFamily="34" charset="0"/>
              <a:cs typeface="Calibri" panose="020F0502020204030204" pitchFamily="34" charset="0"/>
            </a:endParaRPr>
          </a:p>
        </p:txBody>
      </p:sp>
      <p:sp>
        <p:nvSpPr>
          <p:cNvPr id="5" name="TextBox 4"/>
          <p:cNvSpPr txBox="1"/>
          <p:nvPr userDrawn="1"/>
        </p:nvSpPr>
        <p:spPr>
          <a:xfrm>
            <a:off x="239350" y="1772816"/>
            <a:ext cx="11734039" cy="3600986"/>
          </a:xfrm>
          <a:prstGeom prst="rect">
            <a:avLst/>
          </a:prstGeom>
          <a:noFill/>
        </p:spPr>
        <p:txBody>
          <a:bodyPr wrap="square" rtlCol="0">
            <a:spAutoFit/>
          </a:bodyPr>
          <a:lstStyle/>
          <a:p>
            <a:pPr algn="ctr"/>
            <a:r>
              <a:rPr lang="en-GB" sz="2400" b="1" i="0">
                <a:solidFill>
                  <a:schemeClr val="tx1"/>
                </a:solidFill>
                <a:latin typeface="+mn-lt"/>
              </a:rPr>
              <a:t>Have you run out of time in a lesson, been off ill or maybe you just forgot to write results down during a practical?</a:t>
            </a:r>
          </a:p>
          <a:p>
            <a:endParaRPr lang="en-GB" sz="2400" i="0">
              <a:latin typeface="+mn-lt"/>
            </a:endParaRPr>
          </a:p>
          <a:p>
            <a:pPr algn="ctr"/>
            <a:r>
              <a:rPr lang="en-GB" sz="2400" b="1" i="0">
                <a:solidFill>
                  <a:srgbClr val="FF0000"/>
                </a:solidFill>
                <a:latin typeface="+mn-lt"/>
              </a:rPr>
              <a:t>Or maybe you need to improve some </a:t>
            </a:r>
            <a:r>
              <a:rPr lang="en-GB" sz="2400" b="1" i="0" err="1">
                <a:solidFill>
                  <a:srgbClr val="FF0000"/>
                </a:solidFill>
                <a:latin typeface="+mn-lt"/>
              </a:rPr>
              <a:t>gwaith</a:t>
            </a:r>
            <a:r>
              <a:rPr lang="en-GB" sz="2400" b="1" i="0">
                <a:solidFill>
                  <a:srgbClr val="FF0000"/>
                </a:solidFill>
                <a:latin typeface="+mn-lt"/>
              </a:rPr>
              <a:t> </a:t>
            </a:r>
            <a:r>
              <a:rPr lang="en-GB" sz="2400" b="1" i="0" err="1">
                <a:solidFill>
                  <a:srgbClr val="FF0000"/>
                </a:solidFill>
                <a:latin typeface="+mn-lt"/>
              </a:rPr>
              <a:t>dosbarth</a:t>
            </a:r>
            <a:r>
              <a:rPr lang="en-GB" sz="2400" b="1" i="0">
                <a:solidFill>
                  <a:srgbClr val="FF0000"/>
                </a:solidFill>
                <a:latin typeface="+mn-lt"/>
              </a:rPr>
              <a:t> or </a:t>
            </a:r>
            <a:r>
              <a:rPr lang="en-GB" sz="2400" b="1" i="0" err="1">
                <a:solidFill>
                  <a:srgbClr val="FF0000"/>
                </a:solidFill>
                <a:latin typeface="+mn-lt"/>
              </a:rPr>
              <a:t>gwaith</a:t>
            </a:r>
            <a:r>
              <a:rPr lang="en-GB" sz="2400" b="1" i="0">
                <a:solidFill>
                  <a:srgbClr val="FF0000"/>
                </a:solidFill>
                <a:latin typeface="+mn-lt"/>
              </a:rPr>
              <a:t> </a:t>
            </a:r>
            <a:r>
              <a:rPr lang="en-GB" sz="2400" b="1" i="0" err="1">
                <a:solidFill>
                  <a:srgbClr val="FF0000"/>
                </a:solidFill>
                <a:latin typeface="+mn-lt"/>
              </a:rPr>
              <a:t>cartref</a:t>
            </a:r>
            <a:r>
              <a:rPr lang="en-GB" sz="2400" b="1" i="0">
                <a:solidFill>
                  <a:srgbClr val="FF0000"/>
                </a:solidFill>
                <a:latin typeface="+mn-lt"/>
              </a:rPr>
              <a:t> using your feedback?</a:t>
            </a:r>
          </a:p>
          <a:p>
            <a:endParaRPr lang="en-GB" sz="2400" i="0">
              <a:latin typeface="+mn-lt"/>
            </a:endParaRPr>
          </a:p>
          <a:p>
            <a:pPr algn="ctr"/>
            <a:r>
              <a:rPr lang="en-GB" sz="2400" b="1" i="0">
                <a:latin typeface="+mn-lt"/>
              </a:rPr>
              <a:t>Well now is your time to catch up!</a:t>
            </a:r>
          </a:p>
          <a:p>
            <a:endParaRPr lang="en-GB" sz="2400" i="0">
              <a:latin typeface="+mn-lt"/>
            </a:endParaRPr>
          </a:p>
          <a:p>
            <a:pPr algn="ctr"/>
            <a:r>
              <a:rPr lang="en-GB" sz="3600" i="0">
                <a:latin typeface="+mn-lt"/>
              </a:rPr>
              <a:t>You have </a:t>
            </a:r>
            <a:r>
              <a:rPr lang="en-GB" sz="3600" b="1" i="0">
                <a:latin typeface="+mn-lt"/>
              </a:rPr>
              <a:t>10 </a:t>
            </a:r>
            <a:r>
              <a:rPr lang="en-GB" sz="3600" b="1" i="0" err="1">
                <a:latin typeface="+mn-lt"/>
              </a:rPr>
              <a:t>munud</a:t>
            </a:r>
            <a:r>
              <a:rPr lang="en-GB" sz="3600" b="1" i="0">
                <a:latin typeface="+mn-lt"/>
              </a:rPr>
              <a:t> </a:t>
            </a:r>
            <a:r>
              <a:rPr lang="en-GB" sz="3600" i="0">
                <a:latin typeface="+mn-lt"/>
              </a:rPr>
              <a:t>to complete any outstanding work.</a:t>
            </a:r>
          </a:p>
        </p:txBody>
      </p:sp>
      <p:sp>
        <p:nvSpPr>
          <p:cNvPr id="8" name="Rounded Rectangle 7"/>
          <p:cNvSpPr/>
          <p:nvPr userDrawn="1"/>
        </p:nvSpPr>
        <p:spPr>
          <a:xfrm>
            <a:off x="195953" y="6122913"/>
            <a:ext cx="2592288" cy="576064"/>
          </a:xfrm>
          <a:prstGeom prst="roundRect">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9" name="TextBox 8"/>
          <p:cNvSpPr txBox="1"/>
          <p:nvPr userDrawn="1"/>
        </p:nvSpPr>
        <p:spPr>
          <a:xfrm>
            <a:off x="403606" y="6165305"/>
            <a:ext cx="2208245" cy="461665"/>
          </a:xfrm>
          <a:prstGeom prst="rect">
            <a:avLst/>
          </a:prstGeom>
          <a:noFill/>
        </p:spPr>
        <p:txBody>
          <a:bodyPr wrap="square" rtlCol="0">
            <a:spAutoFit/>
          </a:bodyPr>
          <a:lstStyle/>
          <a:p>
            <a:pPr algn="ctr"/>
            <a:r>
              <a:rPr lang="en-GB" sz="2400" b="1"/>
              <a:t>Time</a:t>
            </a:r>
          </a:p>
        </p:txBody>
      </p:sp>
      <p:sp>
        <p:nvSpPr>
          <p:cNvPr id="10" name="Rounded Rectangle 9"/>
          <p:cNvSpPr/>
          <p:nvPr userDrawn="1"/>
        </p:nvSpPr>
        <p:spPr>
          <a:xfrm>
            <a:off x="6176380" y="6115620"/>
            <a:ext cx="2592288" cy="576064"/>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11" name="TextBox 10"/>
          <p:cNvSpPr txBox="1"/>
          <p:nvPr userDrawn="1"/>
        </p:nvSpPr>
        <p:spPr>
          <a:xfrm>
            <a:off x="6384032" y="6165304"/>
            <a:ext cx="2208245" cy="461665"/>
          </a:xfrm>
          <a:prstGeom prst="rect">
            <a:avLst/>
          </a:prstGeom>
          <a:noFill/>
        </p:spPr>
        <p:txBody>
          <a:bodyPr wrap="square" rtlCol="0">
            <a:spAutoFit/>
          </a:bodyPr>
          <a:lstStyle/>
          <a:p>
            <a:pPr algn="ctr"/>
            <a:r>
              <a:rPr lang="en-GB" sz="2400" b="1">
                <a:solidFill>
                  <a:schemeClr val="bg1"/>
                </a:solidFill>
              </a:rPr>
              <a:t>Noise Level</a:t>
            </a:r>
          </a:p>
        </p:txBody>
      </p:sp>
      <p:sp>
        <p:nvSpPr>
          <p:cNvPr id="12" name="Text Placeholder 3"/>
          <p:cNvSpPr>
            <a:spLocks noGrp="1"/>
          </p:cNvSpPr>
          <p:nvPr>
            <p:ph type="body" sz="half" idx="2"/>
          </p:nvPr>
        </p:nvSpPr>
        <p:spPr>
          <a:xfrm>
            <a:off x="302365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3" name="Text Placeholder 3"/>
          <p:cNvSpPr>
            <a:spLocks noGrp="1"/>
          </p:cNvSpPr>
          <p:nvPr>
            <p:ph type="body" sz="half" idx="12"/>
          </p:nvPr>
        </p:nvSpPr>
        <p:spPr>
          <a:xfrm>
            <a:off x="902589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Rounded Rectangle 13"/>
          <p:cNvSpPr/>
          <p:nvPr userDrawn="1"/>
        </p:nvSpPr>
        <p:spPr>
          <a:xfrm>
            <a:off x="239350" y="153471"/>
            <a:ext cx="11713301" cy="638521"/>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15" name="Rounded Rectangle 14"/>
          <p:cNvSpPr/>
          <p:nvPr userDrawn="1"/>
        </p:nvSpPr>
        <p:spPr>
          <a:xfrm>
            <a:off x="239350" y="153471"/>
            <a:ext cx="11713301" cy="638521"/>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16" name="TextBox 15"/>
          <p:cNvSpPr txBox="1"/>
          <p:nvPr userDrawn="1"/>
        </p:nvSpPr>
        <p:spPr>
          <a:xfrm>
            <a:off x="431371" y="145661"/>
            <a:ext cx="11248879" cy="646331"/>
          </a:xfrm>
          <a:prstGeom prst="rect">
            <a:avLst/>
          </a:prstGeom>
          <a:noFill/>
        </p:spPr>
        <p:txBody>
          <a:bodyPr wrap="square" rtlCol="0">
            <a:spAutoFit/>
          </a:bodyPr>
          <a:lstStyle/>
          <a:p>
            <a:pPr algn="ctr"/>
            <a:r>
              <a:rPr lang="en-GB" sz="3600" b="1">
                <a:solidFill>
                  <a:srgbClr val="002060"/>
                </a:solidFill>
              </a:rPr>
              <a:t>Nothing New Lets Review</a:t>
            </a:r>
          </a:p>
        </p:txBody>
      </p:sp>
      <p:sp>
        <p:nvSpPr>
          <p:cNvPr id="17" name="Rounded Rectangle 16"/>
          <p:cNvSpPr/>
          <p:nvPr userDrawn="1"/>
        </p:nvSpPr>
        <p:spPr>
          <a:xfrm>
            <a:off x="260895" y="855712"/>
            <a:ext cx="11713301" cy="576064"/>
          </a:xfrm>
          <a:prstGeom prst="roundRect">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a:solidFill>
                  <a:schemeClr val="tx1"/>
                </a:solidFill>
                <a:latin typeface="Calibri" panose="020F0502020204030204" pitchFamily="34" charset="0"/>
                <a:cs typeface="Calibri" panose="020F0502020204030204" pitchFamily="34" charset="0"/>
              </a:rPr>
              <a:t>CATCH UP TIME</a:t>
            </a:r>
            <a:endParaRPr lang="en-GB" sz="3600" b="1" i="1">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293496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Review Task 3">
    <p:spTree>
      <p:nvGrpSpPr>
        <p:cNvPr id="1" name=""/>
        <p:cNvGrpSpPr/>
        <p:nvPr/>
      </p:nvGrpSpPr>
      <p:grpSpPr>
        <a:xfrm>
          <a:off x="0" y="0"/>
          <a:ext cx="0" cy="0"/>
          <a:chOff x="0" y="0"/>
          <a:chExt cx="0" cy="0"/>
        </a:xfrm>
      </p:grpSpPr>
      <p:sp>
        <p:nvSpPr>
          <p:cNvPr id="16" name="Rounded Rectangle 15"/>
          <p:cNvSpPr/>
          <p:nvPr userDrawn="1"/>
        </p:nvSpPr>
        <p:spPr>
          <a:xfrm>
            <a:off x="364526" y="4365104"/>
            <a:ext cx="6595572" cy="1440160"/>
          </a:xfrm>
          <a:prstGeom prst="roundRect">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tx1"/>
              </a:solidFill>
              <a:latin typeface="Calibri" panose="020F0502020204030204" pitchFamily="34" charset="0"/>
              <a:cs typeface="Calibri" panose="020F0502020204030204" pitchFamily="34" charset="0"/>
            </a:endParaRPr>
          </a:p>
        </p:txBody>
      </p:sp>
      <p:sp>
        <p:nvSpPr>
          <p:cNvPr id="4" name="Rounded Rectangle 3"/>
          <p:cNvSpPr/>
          <p:nvPr userDrawn="1"/>
        </p:nvSpPr>
        <p:spPr>
          <a:xfrm>
            <a:off x="364527" y="2276872"/>
            <a:ext cx="6595571" cy="1584176"/>
          </a:xfrm>
          <a:prstGeom prst="roundRect">
            <a:avLst/>
          </a:prstGeom>
          <a:solidFill>
            <a:schemeClr val="bg1"/>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tx1"/>
              </a:solidFill>
              <a:latin typeface="Calibri" panose="020F0502020204030204" pitchFamily="34" charset="0"/>
              <a:cs typeface="Calibri" panose="020F0502020204030204" pitchFamily="34" charset="0"/>
            </a:endParaRPr>
          </a:p>
        </p:txBody>
      </p:sp>
      <p:sp>
        <p:nvSpPr>
          <p:cNvPr id="6" name="Rounded Rectangle 5"/>
          <p:cNvSpPr/>
          <p:nvPr userDrawn="1"/>
        </p:nvSpPr>
        <p:spPr>
          <a:xfrm>
            <a:off x="195953" y="6122913"/>
            <a:ext cx="2592288" cy="576064"/>
          </a:xfrm>
          <a:prstGeom prst="roundRect">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7" name="TextBox 6"/>
          <p:cNvSpPr txBox="1"/>
          <p:nvPr userDrawn="1"/>
        </p:nvSpPr>
        <p:spPr>
          <a:xfrm>
            <a:off x="403606" y="6165305"/>
            <a:ext cx="2208245" cy="461665"/>
          </a:xfrm>
          <a:prstGeom prst="rect">
            <a:avLst/>
          </a:prstGeom>
          <a:noFill/>
        </p:spPr>
        <p:txBody>
          <a:bodyPr wrap="square" rtlCol="0">
            <a:spAutoFit/>
          </a:bodyPr>
          <a:lstStyle/>
          <a:p>
            <a:pPr algn="ctr"/>
            <a:r>
              <a:rPr lang="en-GB" sz="2400" b="1"/>
              <a:t>Time</a:t>
            </a:r>
          </a:p>
        </p:txBody>
      </p:sp>
      <p:sp>
        <p:nvSpPr>
          <p:cNvPr id="8" name="Rounded Rectangle 7"/>
          <p:cNvSpPr/>
          <p:nvPr userDrawn="1"/>
        </p:nvSpPr>
        <p:spPr>
          <a:xfrm>
            <a:off x="6176380" y="6115620"/>
            <a:ext cx="2592288" cy="576064"/>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9" name="TextBox 8"/>
          <p:cNvSpPr txBox="1"/>
          <p:nvPr userDrawn="1"/>
        </p:nvSpPr>
        <p:spPr>
          <a:xfrm>
            <a:off x="6384032" y="6165304"/>
            <a:ext cx="2208245" cy="461665"/>
          </a:xfrm>
          <a:prstGeom prst="rect">
            <a:avLst/>
          </a:prstGeom>
          <a:noFill/>
        </p:spPr>
        <p:txBody>
          <a:bodyPr wrap="square" rtlCol="0">
            <a:spAutoFit/>
          </a:bodyPr>
          <a:lstStyle/>
          <a:p>
            <a:pPr algn="ctr"/>
            <a:r>
              <a:rPr lang="en-GB" sz="2400" b="1">
                <a:solidFill>
                  <a:schemeClr val="bg1"/>
                </a:solidFill>
              </a:rPr>
              <a:t>Noise Level</a:t>
            </a:r>
          </a:p>
        </p:txBody>
      </p:sp>
      <p:sp>
        <p:nvSpPr>
          <p:cNvPr id="10" name="Text Placeholder 3"/>
          <p:cNvSpPr>
            <a:spLocks noGrp="1"/>
          </p:cNvSpPr>
          <p:nvPr>
            <p:ph type="body" sz="half" idx="2" hasCustomPrompt="1"/>
          </p:nvPr>
        </p:nvSpPr>
        <p:spPr>
          <a:xfrm>
            <a:off x="3023659" y="6115621"/>
            <a:ext cx="2880320" cy="583357"/>
          </a:xfrm>
          <a:prstGeom prst="rect">
            <a:avLst/>
          </a:prstGeom>
        </p:spPr>
        <p:txBody>
          <a:bodyPr/>
          <a:lstStyle>
            <a:lvl1pPr marL="0" indent="0" algn="ctr">
              <a:buNone/>
              <a:defRPr sz="28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4 </a:t>
            </a:r>
            <a:r>
              <a:rPr lang="en-US" err="1"/>
              <a:t>Mund</a:t>
            </a:r>
            <a:endParaRPr lang="en-US"/>
          </a:p>
        </p:txBody>
      </p:sp>
      <p:sp>
        <p:nvSpPr>
          <p:cNvPr id="11" name="Text Placeholder 3"/>
          <p:cNvSpPr>
            <a:spLocks noGrp="1"/>
          </p:cNvSpPr>
          <p:nvPr>
            <p:ph type="body" sz="half" idx="12"/>
          </p:nvPr>
        </p:nvSpPr>
        <p:spPr>
          <a:xfrm>
            <a:off x="902589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Rounded Rectangle 11"/>
          <p:cNvSpPr/>
          <p:nvPr userDrawn="1"/>
        </p:nvSpPr>
        <p:spPr>
          <a:xfrm>
            <a:off x="239350" y="153471"/>
            <a:ext cx="11713301" cy="638521"/>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13" name="Rounded Rectangle 12"/>
          <p:cNvSpPr/>
          <p:nvPr userDrawn="1"/>
        </p:nvSpPr>
        <p:spPr>
          <a:xfrm>
            <a:off x="239350" y="153471"/>
            <a:ext cx="11713301" cy="638521"/>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14" name="TextBox 13"/>
          <p:cNvSpPr txBox="1"/>
          <p:nvPr userDrawn="1"/>
        </p:nvSpPr>
        <p:spPr>
          <a:xfrm>
            <a:off x="431371" y="145661"/>
            <a:ext cx="11248879" cy="646331"/>
          </a:xfrm>
          <a:prstGeom prst="rect">
            <a:avLst/>
          </a:prstGeom>
          <a:noFill/>
        </p:spPr>
        <p:txBody>
          <a:bodyPr wrap="square" rtlCol="0">
            <a:spAutoFit/>
          </a:bodyPr>
          <a:lstStyle/>
          <a:p>
            <a:pPr algn="ctr"/>
            <a:r>
              <a:rPr lang="en-GB" sz="3600" b="1">
                <a:solidFill>
                  <a:srgbClr val="002060"/>
                </a:solidFill>
              </a:rPr>
              <a:t>Nothing New Lets Review</a:t>
            </a:r>
          </a:p>
        </p:txBody>
      </p:sp>
      <p:sp>
        <p:nvSpPr>
          <p:cNvPr id="15" name="Rounded Rectangle 14"/>
          <p:cNvSpPr/>
          <p:nvPr userDrawn="1"/>
        </p:nvSpPr>
        <p:spPr>
          <a:xfrm>
            <a:off x="260895" y="855712"/>
            <a:ext cx="11713301" cy="576064"/>
          </a:xfrm>
          <a:prstGeom prst="roundRect">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err="1">
                <a:solidFill>
                  <a:schemeClr val="tx1"/>
                </a:solidFill>
              </a:rPr>
              <a:t>Tasg</a:t>
            </a:r>
            <a:r>
              <a:rPr lang="en-GB" sz="3600" b="1">
                <a:solidFill>
                  <a:schemeClr val="tx1"/>
                </a:solidFill>
              </a:rPr>
              <a:t> 3 – Presentation / </a:t>
            </a:r>
            <a:r>
              <a:rPr lang="en-GB" sz="3600" b="1" err="1">
                <a:solidFill>
                  <a:schemeClr val="tx1"/>
                </a:solidFill>
              </a:rPr>
              <a:t>Cyflwyniad</a:t>
            </a:r>
            <a:endParaRPr lang="en-GB" sz="3600" b="1" i="1">
              <a:solidFill>
                <a:schemeClr val="tx1"/>
              </a:solidFill>
              <a:latin typeface="Calibri" panose="020F0502020204030204" pitchFamily="34" charset="0"/>
              <a:cs typeface="Calibri" panose="020F0502020204030204" pitchFamily="34" charset="0"/>
            </a:endParaRPr>
          </a:p>
        </p:txBody>
      </p:sp>
      <p:sp>
        <p:nvSpPr>
          <p:cNvPr id="3" name="Rectangle 2"/>
          <p:cNvSpPr/>
          <p:nvPr userDrawn="1"/>
        </p:nvSpPr>
        <p:spPr>
          <a:xfrm>
            <a:off x="431373" y="2276872"/>
            <a:ext cx="6240692" cy="2677656"/>
          </a:xfrm>
          <a:prstGeom prst="rect">
            <a:avLst/>
          </a:prstGeom>
        </p:spPr>
        <p:txBody>
          <a:bodyPr wrap="square">
            <a:spAutoFit/>
          </a:bodyPr>
          <a:lstStyle/>
          <a:p>
            <a:r>
              <a:rPr lang="en-GB" sz="2400">
                <a:latin typeface="+mn-lt"/>
              </a:rPr>
              <a:t>Use </a:t>
            </a:r>
            <a:r>
              <a:rPr lang="en-GB" sz="2400" b="1">
                <a:latin typeface="+mn-lt"/>
              </a:rPr>
              <a:t>tally</a:t>
            </a:r>
            <a:r>
              <a:rPr lang="en-GB" sz="2400">
                <a:latin typeface="+mn-lt"/>
              </a:rPr>
              <a:t> marks in the </a:t>
            </a:r>
            <a:r>
              <a:rPr lang="en-GB" sz="2400" b="1">
                <a:latin typeface="+mn-lt"/>
              </a:rPr>
              <a:t>table to record </a:t>
            </a:r>
            <a:r>
              <a:rPr lang="en-GB" sz="2400">
                <a:latin typeface="+mn-lt"/>
              </a:rPr>
              <a:t>how many </a:t>
            </a:r>
            <a:r>
              <a:rPr lang="en-GB" sz="2400" b="1">
                <a:latin typeface="+mn-lt"/>
              </a:rPr>
              <a:t>S1, S2, S3, S4, S5 and S6s </a:t>
            </a:r>
            <a:r>
              <a:rPr lang="en-GB" sz="2400">
                <a:latin typeface="+mn-lt"/>
              </a:rPr>
              <a:t>you have had </a:t>
            </a:r>
            <a:r>
              <a:rPr lang="en-GB" sz="2400" b="1">
                <a:latin typeface="+mn-lt"/>
              </a:rPr>
              <a:t>since you last review </a:t>
            </a:r>
            <a:r>
              <a:rPr lang="en-GB" sz="2400">
                <a:latin typeface="+mn-lt"/>
              </a:rPr>
              <a:t>lesson.</a:t>
            </a:r>
          </a:p>
          <a:p>
            <a:endParaRPr lang="en-GB" sz="2400">
              <a:latin typeface="+mn-lt"/>
            </a:endParaRPr>
          </a:p>
          <a:p>
            <a:endParaRPr lang="en-GB" sz="2400">
              <a:latin typeface="+mn-lt"/>
            </a:endParaRPr>
          </a:p>
          <a:p>
            <a:r>
              <a:rPr lang="en-GB" sz="2400">
                <a:latin typeface="+mn-lt"/>
              </a:rPr>
              <a:t>Now do a </a:t>
            </a:r>
            <a:r>
              <a:rPr lang="en-GB" sz="2400" b="1">
                <a:latin typeface="+mn-lt"/>
              </a:rPr>
              <a:t>total for each aspect </a:t>
            </a:r>
            <a:r>
              <a:rPr lang="en-GB" sz="2400">
                <a:latin typeface="+mn-lt"/>
              </a:rPr>
              <a:t>an write down an </a:t>
            </a:r>
            <a:r>
              <a:rPr lang="en-GB" sz="2400" b="1">
                <a:latin typeface="+mn-lt"/>
              </a:rPr>
              <a:t>action for improvement</a:t>
            </a:r>
            <a:r>
              <a:rPr lang="en-GB" sz="2400">
                <a:latin typeface="+mn-lt"/>
              </a:rPr>
              <a:t> for next term</a:t>
            </a:r>
          </a:p>
        </p:txBody>
      </p:sp>
      <p:sp>
        <p:nvSpPr>
          <p:cNvPr id="17" name="Rectangle 16"/>
          <p:cNvSpPr/>
          <p:nvPr userDrawn="1"/>
        </p:nvSpPr>
        <p:spPr>
          <a:xfrm>
            <a:off x="2383902" y="1614331"/>
            <a:ext cx="7467287" cy="461665"/>
          </a:xfrm>
          <a:prstGeom prst="rect">
            <a:avLst/>
          </a:prstGeom>
        </p:spPr>
        <p:txBody>
          <a:bodyPr wrap="square">
            <a:spAutoFit/>
          </a:bodyPr>
          <a:lstStyle/>
          <a:p>
            <a:pPr algn="ctr"/>
            <a:r>
              <a:rPr lang="en-GB" sz="2400" b="1">
                <a:latin typeface="+mn-lt"/>
              </a:rPr>
              <a:t>Your presentation is also really important!</a:t>
            </a:r>
          </a:p>
        </p:txBody>
      </p:sp>
      <p:pic>
        <p:nvPicPr>
          <p:cNvPr id="2051" name="Picture 3"/>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0000" t="26186" r="47283" b="21261"/>
          <a:stretch/>
        </p:blipFill>
        <p:spPr bwMode="auto">
          <a:xfrm>
            <a:off x="7440150" y="2639912"/>
            <a:ext cx="4240209" cy="2445272"/>
          </a:xfrm>
          <a:prstGeom prst="rect">
            <a:avLst/>
          </a:prstGeom>
          <a:noFill/>
          <a:ln w="285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05953059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Review Plenary">
    <p:spTree>
      <p:nvGrpSpPr>
        <p:cNvPr id="1" name=""/>
        <p:cNvGrpSpPr/>
        <p:nvPr/>
      </p:nvGrpSpPr>
      <p:grpSpPr>
        <a:xfrm>
          <a:off x="0" y="0"/>
          <a:ext cx="0" cy="0"/>
          <a:chOff x="0" y="0"/>
          <a:chExt cx="0" cy="0"/>
        </a:xfrm>
      </p:grpSpPr>
      <p:sp>
        <p:nvSpPr>
          <p:cNvPr id="12" name="Rounded Rectangle 11"/>
          <p:cNvSpPr/>
          <p:nvPr userDrawn="1"/>
        </p:nvSpPr>
        <p:spPr>
          <a:xfrm>
            <a:off x="391211" y="4373170"/>
            <a:ext cx="11343491" cy="1008112"/>
          </a:xfrm>
          <a:prstGeom prst="roundRect">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tx1"/>
              </a:solidFill>
              <a:latin typeface="Calibri" panose="020F0502020204030204" pitchFamily="34" charset="0"/>
              <a:cs typeface="Calibri" panose="020F0502020204030204" pitchFamily="34" charset="0"/>
            </a:endParaRPr>
          </a:p>
        </p:txBody>
      </p:sp>
      <p:sp>
        <p:nvSpPr>
          <p:cNvPr id="11" name="Rounded Rectangle 10"/>
          <p:cNvSpPr/>
          <p:nvPr userDrawn="1"/>
        </p:nvSpPr>
        <p:spPr>
          <a:xfrm>
            <a:off x="364525" y="3097966"/>
            <a:ext cx="11343491" cy="1008112"/>
          </a:xfrm>
          <a:prstGeom prst="roundRect">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tx1"/>
              </a:solidFill>
              <a:latin typeface="Calibri" panose="020F0502020204030204" pitchFamily="34" charset="0"/>
              <a:cs typeface="Calibri" panose="020F0502020204030204" pitchFamily="34" charset="0"/>
            </a:endParaRPr>
          </a:p>
        </p:txBody>
      </p:sp>
      <p:sp>
        <p:nvSpPr>
          <p:cNvPr id="3" name="Rounded Rectangle 2"/>
          <p:cNvSpPr/>
          <p:nvPr userDrawn="1"/>
        </p:nvSpPr>
        <p:spPr>
          <a:xfrm>
            <a:off x="239350" y="153471"/>
            <a:ext cx="11713301" cy="638521"/>
          </a:xfrm>
          <a:prstGeom prst="round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4" name="Rounded Rectangle 3"/>
          <p:cNvSpPr/>
          <p:nvPr userDrawn="1"/>
        </p:nvSpPr>
        <p:spPr>
          <a:xfrm>
            <a:off x="239350" y="153471"/>
            <a:ext cx="11713301" cy="638521"/>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5" name="TextBox 4"/>
          <p:cNvSpPr txBox="1"/>
          <p:nvPr userDrawn="1"/>
        </p:nvSpPr>
        <p:spPr>
          <a:xfrm>
            <a:off x="431371" y="145661"/>
            <a:ext cx="11248879" cy="646331"/>
          </a:xfrm>
          <a:prstGeom prst="rect">
            <a:avLst/>
          </a:prstGeom>
          <a:noFill/>
        </p:spPr>
        <p:txBody>
          <a:bodyPr wrap="square" rtlCol="0">
            <a:spAutoFit/>
          </a:bodyPr>
          <a:lstStyle/>
          <a:p>
            <a:pPr algn="ctr"/>
            <a:r>
              <a:rPr lang="en-GB" sz="3600" b="1">
                <a:solidFill>
                  <a:srgbClr val="002060"/>
                </a:solidFill>
              </a:rPr>
              <a:t>Nothing New Lets Review</a:t>
            </a:r>
          </a:p>
        </p:txBody>
      </p:sp>
      <p:sp>
        <p:nvSpPr>
          <p:cNvPr id="6" name="Rounded Rectangle 5"/>
          <p:cNvSpPr/>
          <p:nvPr userDrawn="1"/>
        </p:nvSpPr>
        <p:spPr>
          <a:xfrm>
            <a:off x="260895" y="855712"/>
            <a:ext cx="11713301" cy="576064"/>
          </a:xfrm>
          <a:prstGeom prst="roundRect">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a:solidFill>
                  <a:schemeClr val="tx1"/>
                </a:solidFill>
              </a:rPr>
              <a:t>Plenary – www/</a:t>
            </a:r>
            <a:r>
              <a:rPr lang="en-GB" sz="3600" b="1" err="1">
                <a:solidFill>
                  <a:schemeClr val="tx1"/>
                </a:solidFill>
              </a:rPr>
              <a:t>ebi</a:t>
            </a:r>
            <a:endParaRPr lang="en-GB" sz="3600" b="1" i="1">
              <a:solidFill>
                <a:schemeClr val="tx1"/>
              </a:solidFill>
              <a:latin typeface="Calibri" panose="020F0502020204030204" pitchFamily="34" charset="0"/>
              <a:cs typeface="Calibri" panose="020F0502020204030204" pitchFamily="34" charset="0"/>
            </a:endParaRPr>
          </a:p>
        </p:txBody>
      </p:sp>
      <p:sp>
        <p:nvSpPr>
          <p:cNvPr id="10" name="Rounded Rectangle 9"/>
          <p:cNvSpPr/>
          <p:nvPr userDrawn="1"/>
        </p:nvSpPr>
        <p:spPr>
          <a:xfrm>
            <a:off x="431371" y="1844824"/>
            <a:ext cx="11343491" cy="1008112"/>
          </a:xfrm>
          <a:prstGeom prst="roundRect">
            <a:avLst/>
          </a:prstGeom>
          <a:solidFill>
            <a:schemeClr val="bg1"/>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tx1"/>
              </a:solidFill>
              <a:latin typeface="Calibri" panose="020F0502020204030204" pitchFamily="34" charset="0"/>
              <a:cs typeface="Calibri" panose="020F0502020204030204" pitchFamily="34" charset="0"/>
            </a:endParaRPr>
          </a:p>
        </p:txBody>
      </p:sp>
      <p:sp>
        <p:nvSpPr>
          <p:cNvPr id="9" name="TextBox 8"/>
          <p:cNvSpPr txBox="1"/>
          <p:nvPr userDrawn="1"/>
        </p:nvSpPr>
        <p:spPr>
          <a:xfrm>
            <a:off x="719404" y="2089854"/>
            <a:ext cx="10849205" cy="3046988"/>
          </a:xfrm>
          <a:prstGeom prst="rect">
            <a:avLst/>
          </a:prstGeom>
          <a:noFill/>
        </p:spPr>
        <p:txBody>
          <a:bodyPr wrap="square" rtlCol="0">
            <a:spAutoFit/>
          </a:bodyPr>
          <a:lstStyle/>
          <a:p>
            <a:r>
              <a:rPr lang="en-GB" sz="2400" b="1"/>
              <a:t>Read</a:t>
            </a:r>
            <a:r>
              <a:rPr lang="en-GB" sz="2400" b="0"/>
              <a:t> through any </a:t>
            </a:r>
            <a:r>
              <a:rPr lang="en-GB" sz="2400" b="1"/>
              <a:t>www/</a:t>
            </a:r>
            <a:r>
              <a:rPr lang="en-GB" sz="2400" b="1" err="1"/>
              <a:t>ebi</a:t>
            </a:r>
            <a:r>
              <a:rPr lang="en-GB" sz="2400" b="1"/>
              <a:t> feedback </a:t>
            </a:r>
            <a:r>
              <a:rPr lang="en-GB" sz="2400" b="0"/>
              <a:t>you have been given.</a:t>
            </a:r>
          </a:p>
          <a:p>
            <a:endParaRPr lang="en-GB" sz="2400" b="0"/>
          </a:p>
          <a:p>
            <a:endParaRPr lang="en-GB" sz="2400" b="0"/>
          </a:p>
          <a:p>
            <a:r>
              <a:rPr lang="en-GB" sz="2400" b="1"/>
              <a:t>Use</a:t>
            </a:r>
            <a:r>
              <a:rPr lang="en-GB" sz="2400" b="0"/>
              <a:t> your </a:t>
            </a:r>
            <a:r>
              <a:rPr lang="en-GB" sz="2400" b="1"/>
              <a:t>feedback</a:t>
            </a:r>
            <a:r>
              <a:rPr lang="en-GB" sz="2400" b="0"/>
              <a:t> to </a:t>
            </a:r>
            <a:r>
              <a:rPr lang="en-GB" sz="2400" b="1"/>
              <a:t>write</a:t>
            </a:r>
            <a:r>
              <a:rPr lang="en-GB" sz="2400" b="0"/>
              <a:t> a 50 word </a:t>
            </a:r>
            <a:r>
              <a:rPr lang="en-GB" sz="2400" b="1"/>
              <a:t>summary</a:t>
            </a:r>
            <a:r>
              <a:rPr lang="en-GB" sz="2400" b="0"/>
              <a:t> of the things </a:t>
            </a:r>
            <a:r>
              <a:rPr lang="en-GB" sz="2400" b="1"/>
              <a:t>you need to work on</a:t>
            </a:r>
            <a:r>
              <a:rPr lang="en-GB" sz="2400" b="0"/>
              <a:t>. </a:t>
            </a:r>
          </a:p>
          <a:p>
            <a:endParaRPr lang="en-GB" sz="2400" b="0"/>
          </a:p>
          <a:p>
            <a:endParaRPr lang="en-GB" sz="2400" b="0"/>
          </a:p>
          <a:p>
            <a:r>
              <a:rPr lang="en-GB" sz="2400" b="0"/>
              <a:t>In your summary say what you could do next term. </a:t>
            </a:r>
          </a:p>
          <a:p>
            <a:endParaRPr lang="en-GB" sz="2400" b="0"/>
          </a:p>
        </p:txBody>
      </p:sp>
      <p:sp>
        <p:nvSpPr>
          <p:cNvPr id="13" name="Rounded Rectangle 12"/>
          <p:cNvSpPr/>
          <p:nvPr userDrawn="1"/>
        </p:nvSpPr>
        <p:spPr>
          <a:xfrm>
            <a:off x="195953" y="6122913"/>
            <a:ext cx="2592288" cy="576064"/>
          </a:xfrm>
          <a:prstGeom prst="roundRect">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14" name="TextBox 13"/>
          <p:cNvSpPr txBox="1"/>
          <p:nvPr userDrawn="1"/>
        </p:nvSpPr>
        <p:spPr>
          <a:xfrm>
            <a:off x="403606" y="6165305"/>
            <a:ext cx="2208245" cy="461665"/>
          </a:xfrm>
          <a:prstGeom prst="rect">
            <a:avLst/>
          </a:prstGeom>
          <a:noFill/>
        </p:spPr>
        <p:txBody>
          <a:bodyPr wrap="square" rtlCol="0">
            <a:spAutoFit/>
          </a:bodyPr>
          <a:lstStyle/>
          <a:p>
            <a:pPr algn="ctr"/>
            <a:r>
              <a:rPr lang="en-GB" sz="2400" b="1"/>
              <a:t>Time</a:t>
            </a:r>
          </a:p>
        </p:txBody>
      </p:sp>
      <p:sp>
        <p:nvSpPr>
          <p:cNvPr id="15" name="Rounded Rectangle 14"/>
          <p:cNvSpPr/>
          <p:nvPr userDrawn="1"/>
        </p:nvSpPr>
        <p:spPr>
          <a:xfrm>
            <a:off x="6176380" y="6115620"/>
            <a:ext cx="2592288" cy="576064"/>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16" name="TextBox 15"/>
          <p:cNvSpPr txBox="1"/>
          <p:nvPr userDrawn="1"/>
        </p:nvSpPr>
        <p:spPr>
          <a:xfrm>
            <a:off x="6384032" y="6165304"/>
            <a:ext cx="2208245" cy="461665"/>
          </a:xfrm>
          <a:prstGeom prst="rect">
            <a:avLst/>
          </a:prstGeom>
          <a:noFill/>
        </p:spPr>
        <p:txBody>
          <a:bodyPr wrap="square" rtlCol="0">
            <a:spAutoFit/>
          </a:bodyPr>
          <a:lstStyle/>
          <a:p>
            <a:pPr algn="ctr"/>
            <a:r>
              <a:rPr lang="en-GB" sz="2400" b="1">
                <a:solidFill>
                  <a:schemeClr val="bg1"/>
                </a:solidFill>
              </a:rPr>
              <a:t>Noise Level</a:t>
            </a:r>
          </a:p>
        </p:txBody>
      </p:sp>
      <p:sp>
        <p:nvSpPr>
          <p:cNvPr id="17" name="Text Placeholder 3"/>
          <p:cNvSpPr>
            <a:spLocks noGrp="1"/>
          </p:cNvSpPr>
          <p:nvPr>
            <p:ph type="body" sz="half" idx="2"/>
          </p:nvPr>
        </p:nvSpPr>
        <p:spPr>
          <a:xfrm>
            <a:off x="302365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8" name="Text Placeholder 3"/>
          <p:cNvSpPr>
            <a:spLocks noGrp="1"/>
          </p:cNvSpPr>
          <p:nvPr>
            <p:ph type="body" sz="half" idx="12"/>
          </p:nvPr>
        </p:nvSpPr>
        <p:spPr>
          <a:xfrm>
            <a:off x="902589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87990315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Summary of 60">
    <p:spTree>
      <p:nvGrpSpPr>
        <p:cNvPr id="1" name=""/>
        <p:cNvGrpSpPr/>
        <p:nvPr/>
      </p:nvGrpSpPr>
      <p:grpSpPr>
        <a:xfrm>
          <a:off x="0" y="0"/>
          <a:ext cx="0" cy="0"/>
          <a:chOff x="0" y="0"/>
          <a:chExt cx="0" cy="0"/>
        </a:xfrm>
      </p:grpSpPr>
      <p:sp>
        <p:nvSpPr>
          <p:cNvPr id="6" name="Rounded Rectangle 5"/>
          <p:cNvSpPr/>
          <p:nvPr userDrawn="1"/>
        </p:nvSpPr>
        <p:spPr>
          <a:xfrm>
            <a:off x="254886" y="249989"/>
            <a:ext cx="11713301" cy="576064"/>
          </a:xfrm>
          <a:prstGeom prst="roundRect">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a:solidFill>
                  <a:schemeClr val="tx1"/>
                </a:solidFill>
              </a:rPr>
              <a:t>Literacy Focus: Summary in 60</a:t>
            </a:r>
            <a:endParaRPr lang="en-GB" sz="3600" b="1" i="1">
              <a:solidFill>
                <a:schemeClr val="tx1"/>
              </a:solidFill>
              <a:latin typeface="Calibri" panose="020F0502020204030204" pitchFamily="34" charset="0"/>
              <a:cs typeface="Calibri" panose="020F0502020204030204" pitchFamily="34" charset="0"/>
            </a:endParaRPr>
          </a:p>
        </p:txBody>
      </p:sp>
      <p:sp>
        <p:nvSpPr>
          <p:cNvPr id="7" name="Rounded Rectangle 6"/>
          <p:cNvSpPr/>
          <p:nvPr userDrawn="1"/>
        </p:nvSpPr>
        <p:spPr>
          <a:xfrm>
            <a:off x="195953" y="6122913"/>
            <a:ext cx="2592288" cy="576064"/>
          </a:xfrm>
          <a:prstGeom prst="roundRect">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8" name="TextBox 7"/>
          <p:cNvSpPr txBox="1"/>
          <p:nvPr userDrawn="1"/>
        </p:nvSpPr>
        <p:spPr>
          <a:xfrm>
            <a:off x="403606" y="6165305"/>
            <a:ext cx="2208245" cy="461665"/>
          </a:xfrm>
          <a:prstGeom prst="rect">
            <a:avLst/>
          </a:prstGeom>
          <a:noFill/>
        </p:spPr>
        <p:txBody>
          <a:bodyPr wrap="square" rtlCol="0">
            <a:spAutoFit/>
          </a:bodyPr>
          <a:lstStyle/>
          <a:p>
            <a:pPr algn="ctr"/>
            <a:r>
              <a:rPr lang="en-GB" sz="2400" b="1"/>
              <a:t>Time</a:t>
            </a:r>
          </a:p>
        </p:txBody>
      </p:sp>
      <p:sp>
        <p:nvSpPr>
          <p:cNvPr id="9" name="Rounded Rectangle 8"/>
          <p:cNvSpPr/>
          <p:nvPr userDrawn="1"/>
        </p:nvSpPr>
        <p:spPr>
          <a:xfrm>
            <a:off x="6176380" y="6115620"/>
            <a:ext cx="2592288" cy="576064"/>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10" name="TextBox 9"/>
          <p:cNvSpPr txBox="1"/>
          <p:nvPr userDrawn="1"/>
        </p:nvSpPr>
        <p:spPr>
          <a:xfrm>
            <a:off x="6384032" y="6165304"/>
            <a:ext cx="2208245" cy="461665"/>
          </a:xfrm>
          <a:prstGeom prst="rect">
            <a:avLst/>
          </a:prstGeom>
          <a:noFill/>
        </p:spPr>
        <p:txBody>
          <a:bodyPr wrap="square" rtlCol="0">
            <a:spAutoFit/>
          </a:bodyPr>
          <a:lstStyle/>
          <a:p>
            <a:pPr algn="ctr"/>
            <a:r>
              <a:rPr lang="en-GB" sz="2400" b="1">
                <a:solidFill>
                  <a:schemeClr val="bg1"/>
                </a:solidFill>
              </a:rPr>
              <a:t>Noise Level</a:t>
            </a:r>
          </a:p>
        </p:txBody>
      </p:sp>
      <p:sp>
        <p:nvSpPr>
          <p:cNvPr id="11" name="Text Placeholder 3"/>
          <p:cNvSpPr>
            <a:spLocks noGrp="1"/>
          </p:cNvSpPr>
          <p:nvPr>
            <p:ph type="body" sz="half" idx="2"/>
          </p:nvPr>
        </p:nvSpPr>
        <p:spPr>
          <a:xfrm>
            <a:off x="302365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Text Placeholder 3"/>
          <p:cNvSpPr>
            <a:spLocks noGrp="1"/>
          </p:cNvSpPr>
          <p:nvPr>
            <p:ph type="body" sz="half" idx="12"/>
          </p:nvPr>
        </p:nvSpPr>
        <p:spPr>
          <a:xfrm>
            <a:off x="902589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451195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Reshape the text">
    <p:spTree>
      <p:nvGrpSpPr>
        <p:cNvPr id="1" name=""/>
        <p:cNvGrpSpPr/>
        <p:nvPr/>
      </p:nvGrpSpPr>
      <p:grpSpPr>
        <a:xfrm>
          <a:off x="0" y="0"/>
          <a:ext cx="0" cy="0"/>
          <a:chOff x="0" y="0"/>
          <a:chExt cx="0" cy="0"/>
        </a:xfrm>
      </p:grpSpPr>
      <p:sp>
        <p:nvSpPr>
          <p:cNvPr id="3" name="Rounded Rectangle 2"/>
          <p:cNvSpPr/>
          <p:nvPr userDrawn="1"/>
        </p:nvSpPr>
        <p:spPr>
          <a:xfrm>
            <a:off x="254886" y="249989"/>
            <a:ext cx="11713301" cy="576064"/>
          </a:xfrm>
          <a:prstGeom prst="roundRect">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a:solidFill>
                  <a:schemeClr val="tx1"/>
                </a:solidFill>
              </a:rPr>
              <a:t>Literacy Focus: Reshape</a:t>
            </a:r>
            <a:r>
              <a:rPr lang="en-GB" sz="3600" b="1" baseline="0">
                <a:solidFill>
                  <a:schemeClr val="tx1"/>
                </a:solidFill>
              </a:rPr>
              <a:t> the Text</a:t>
            </a:r>
            <a:endParaRPr lang="en-GB" sz="3600" b="1" i="1">
              <a:solidFill>
                <a:schemeClr val="tx1"/>
              </a:solidFill>
              <a:latin typeface="Calibri" panose="020F0502020204030204" pitchFamily="34" charset="0"/>
              <a:cs typeface="Calibri" panose="020F0502020204030204" pitchFamily="34" charset="0"/>
            </a:endParaRPr>
          </a:p>
        </p:txBody>
      </p:sp>
      <p:sp>
        <p:nvSpPr>
          <p:cNvPr id="4" name="Rounded Rectangle 3"/>
          <p:cNvSpPr/>
          <p:nvPr userDrawn="1"/>
        </p:nvSpPr>
        <p:spPr>
          <a:xfrm>
            <a:off x="195953" y="6122913"/>
            <a:ext cx="2592288" cy="576064"/>
          </a:xfrm>
          <a:prstGeom prst="roundRect">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5" name="TextBox 4"/>
          <p:cNvSpPr txBox="1"/>
          <p:nvPr userDrawn="1"/>
        </p:nvSpPr>
        <p:spPr>
          <a:xfrm>
            <a:off x="403606" y="6165305"/>
            <a:ext cx="2208245" cy="461665"/>
          </a:xfrm>
          <a:prstGeom prst="rect">
            <a:avLst/>
          </a:prstGeom>
          <a:noFill/>
        </p:spPr>
        <p:txBody>
          <a:bodyPr wrap="square" rtlCol="0">
            <a:spAutoFit/>
          </a:bodyPr>
          <a:lstStyle/>
          <a:p>
            <a:pPr algn="ctr"/>
            <a:r>
              <a:rPr lang="en-GB" sz="2400" b="1"/>
              <a:t>Time</a:t>
            </a:r>
          </a:p>
        </p:txBody>
      </p:sp>
      <p:sp>
        <p:nvSpPr>
          <p:cNvPr id="6" name="Rounded Rectangle 5"/>
          <p:cNvSpPr/>
          <p:nvPr userDrawn="1"/>
        </p:nvSpPr>
        <p:spPr>
          <a:xfrm>
            <a:off x="6176380" y="6115620"/>
            <a:ext cx="2592288" cy="576064"/>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7" name="TextBox 6"/>
          <p:cNvSpPr txBox="1"/>
          <p:nvPr userDrawn="1"/>
        </p:nvSpPr>
        <p:spPr>
          <a:xfrm>
            <a:off x="6384032" y="6165304"/>
            <a:ext cx="2208245" cy="461665"/>
          </a:xfrm>
          <a:prstGeom prst="rect">
            <a:avLst/>
          </a:prstGeom>
          <a:noFill/>
        </p:spPr>
        <p:txBody>
          <a:bodyPr wrap="square" rtlCol="0">
            <a:spAutoFit/>
          </a:bodyPr>
          <a:lstStyle/>
          <a:p>
            <a:pPr algn="ctr"/>
            <a:r>
              <a:rPr lang="en-GB" sz="2400" b="1">
                <a:solidFill>
                  <a:schemeClr val="bg1"/>
                </a:solidFill>
              </a:rPr>
              <a:t>Noise Level</a:t>
            </a:r>
          </a:p>
        </p:txBody>
      </p:sp>
      <p:sp>
        <p:nvSpPr>
          <p:cNvPr id="8" name="Text Placeholder 3"/>
          <p:cNvSpPr>
            <a:spLocks noGrp="1"/>
          </p:cNvSpPr>
          <p:nvPr>
            <p:ph type="body" sz="half" idx="2"/>
          </p:nvPr>
        </p:nvSpPr>
        <p:spPr>
          <a:xfrm>
            <a:off x="302365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2"/>
          </p:nvPr>
        </p:nvSpPr>
        <p:spPr>
          <a:xfrm>
            <a:off x="902589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4839213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rue or False">
    <p:spTree>
      <p:nvGrpSpPr>
        <p:cNvPr id="1" name=""/>
        <p:cNvGrpSpPr/>
        <p:nvPr/>
      </p:nvGrpSpPr>
      <p:grpSpPr>
        <a:xfrm>
          <a:off x="0" y="0"/>
          <a:ext cx="0" cy="0"/>
          <a:chOff x="0" y="0"/>
          <a:chExt cx="0" cy="0"/>
        </a:xfrm>
      </p:grpSpPr>
      <p:sp>
        <p:nvSpPr>
          <p:cNvPr id="3" name="Rounded Rectangle 2"/>
          <p:cNvSpPr/>
          <p:nvPr userDrawn="1"/>
        </p:nvSpPr>
        <p:spPr>
          <a:xfrm>
            <a:off x="254886" y="249989"/>
            <a:ext cx="11713301" cy="576064"/>
          </a:xfrm>
          <a:prstGeom prst="roundRect">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a:solidFill>
                  <a:schemeClr val="tx1"/>
                </a:solidFill>
              </a:rPr>
              <a:t>Literacy Focus: True or False</a:t>
            </a:r>
            <a:endParaRPr lang="en-GB" sz="3600" b="1" i="1">
              <a:solidFill>
                <a:schemeClr val="tx1"/>
              </a:solidFill>
              <a:latin typeface="Calibri" panose="020F0502020204030204" pitchFamily="34" charset="0"/>
              <a:cs typeface="Calibri" panose="020F0502020204030204" pitchFamily="34" charset="0"/>
            </a:endParaRPr>
          </a:p>
        </p:txBody>
      </p:sp>
      <p:sp>
        <p:nvSpPr>
          <p:cNvPr id="4" name="Rounded Rectangle 3"/>
          <p:cNvSpPr/>
          <p:nvPr userDrawn="1"/>
        </p:nvSpPr>
        <p:spPr>
          <a:xfrm>
            <a:off x="195953" y="6122913"/>
            <a:ext cx="2592288" cy="576064"/>
          </a:xfrm>
          <a:prstGeom prst="roundRect">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5" name="TextBox 4"/>
          <p:cNvSpPr txBox="1"/>
          <p:nvPr userDrawn="1"/>
        </p:nvSpPr>
        <p:spPr>
          <a:xfrm>
            <a:off x="403606" y="6165305"/>
            <a:ext cx="2208245" cy="461665"/>
          </a:xfrm>
          <a:prstGeom prst="rect">
            <a:avLst/>
          </a:prstGeom>
          <a:noFill/>
        </p:spPr>
        <p:txBody>
          <a:bodyPr wrap="square" rtlCol="0">
            <a:spAutoFit/>
          </a:bodyPr>
          <a:lstStyle/>
          <a:p>
            <a:pPr algn="ctr"/>
            <a:r>
              <a:rPr lang="en-GB" sz="2400" b="1"/>
              <a:t>Time</a:t>
            </a:r>
          </a:p>
        </p:txBody>
      </p:sp>
      <p:sp>
        <p:nvSpPr>
          <p:cNvPr id="6" name="Rounded Rectangle 5"/>
          <p:cNvSpPr/>
          <p:nvPr userDrawn="1"/>
        </p:nvSpPr>
        <p:spPr>
          <a:xfrm>
            <a:off x="6176380" y="6115620"/>
            <a:ext cx="2592288" cy="576064"/>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7" name="TextBox 6"/>
          <p:cNvSpPr txBox="1"/>
          <p:nvPr userDrawn="1"/>
        </p:nvSpPr>
        <p:spPr>
          <a:xfrm>
            <a:off x="6384032" y="6165304"/>
            <a:ext cx="2208245" cy="461665"/>
          </a:xfrm>
          <a:prstGeom prst="rect">
            <a:avLst/>
          </a:prstGeom>
          <a:noFill/>
        </p:spPr>
        <p:txBody>
          <a:bodyPr wrap="square" rtlCol="0">
            <a:spAutoFit/>
          </a:bodyPr>
          <a:lstStyle/>
          <a:p>
            <a:pPr algn="ctr"/>
            <a:r>
              <a:rPr lang="en-GB" sz="2400" b="1">
                <a:solidFill>
                  <a:schemeClr val="bg1"/>
                </a:solidFill>
              </a:rPr>
              <a:t>Noise Level</a:t>
            </a:r>
          </a:p>
        </p:txBody>
      </p:sp>
      <p:sp>
        <p:nvSpPr>
          <p:cNvPr id="8" name="Text Placeholder 3"/>
          <p:cNvSpPr>
            <a:spLocks noGrp="1"/>
          </p:cNvSpPr>
          <p:nvPr>
            <p:ph type="body" sz="half" idx="2"/>
          </p:nvPr>
        </p:nvSpPr>
        <p:spPr>
          <a:xfrm>
            <a:off x="302365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2"/>
          </p:nvPr>
        </p:nvSpPr>
        <p:spPr>
          <a:xfrm>
            <a:off x="902589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907639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riangle of importance">
    <p:spTree>
      <p:nvGrpSpPr>
        <p:cNvPr id="1" name=""/>
        <p:cNvGrpSpPr/>
        <p:nvPr/>
      </p:nvGrpSpPr>
      <p:grpSpPr>
        <a:xfrm>
          <a:off x="0" y="0"/>
          <a:ext cx="0" cy="0"/>
          <a:chOff x="0" y="0"/>
          <a:chExt cx="0" cy="0"/>
        </a:xfrm>
      </p:grpSpPr>
      <p:sp>
        <p:nvSpPr>
          <p:cNvPr id="3" name="Rounded Rectangle 2"/>
          <p:cNvSpPr/>
          <p:nvPr userDrawn="1"/>
        </p:nvSpPr>
        <p:spPr>
          <a:xfrm>
            <a:off x="254886" y="249989"/>
            <a:ext cx="11713301" cy="576064"/>
          </a:xfrm>
          <a:prstGeom prst="roundRect">
            <a:avLst/>
          </a:prstGeom>
          <a:solidFill>
            <a:srgbClr val="92D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a:solidFill>
                  <a:schemeClr val="tx1"/>
                </a:solidFill>
              </a:rPr>
              <a:t>Literacy Focus: Triangle of Importance</a:t>
            </a:r>
            <a:endParaRPr lang="en-GB" sz="3600" b="1" i="1">
              <a:solidFill>
                <a:schemeClr val="tx1"/>
              </a:solidFill>
              <a:latin typeface="Calibri" panose="020F0502020204030204" pitchFamily="34" charset="0"/>
              <a:cs typeface="Calibri" panose="020F0502020204030204" pitchFamily="34" charset="0"/>
            </a:endParaRPr>
          </a:p>
        </p:txBody>
      </p:sp>
      <p:sp>
        <p:nvSpPr>
          <p:cNvPr id="4" name="Rounded Rectangle 3"/>
          <p:cNvSpPr/>
          <p:nvPr userDrawn="1"/>
        </p:nvSpPr>
        <p:spPr>
          <a:xfrm>
            <a:off x="195953" y="6122913"/>
            <a:ext cx="2592288" cy="576064"/>
          </a:xfrm>
          <a:prstGeom prst="roundRect">
            <a:avLst/>
          </a:prstGeom>
          <a:solidFill>
            <a:srgbClr val="FFC000"/>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5" name="TextBox 4"/>
          <p:cNvSpPr txBox="1"/>
          <p:nvPr userDrawn="1"/>
        </p:nvSpPr>
        <p:spPr>
          <a:xfrm>
            <a:off x="403606" y="6165305"/>
            <a:ext cx="2208245" cy="461665"/>
          </a:xfrm>
          <a:prstGeom prst="rect">
            <a:avLst/>
          </a:prstGeom>
          <a:noFill/>
        </p:spPr>
        <p:txBody>
          <a:bodyPr wrap="square" rtlCol="0">
            <a:spAutoFit/>
          </a:bodyPr>
          <a:lstStyle/>
          <a:p>
            <a:pPr algn="ctr"/>
            <a:r>
              <a:rPr lang="en-GB" sz="2400" b="1"/>
              <a:t>Time</a:t>
            </a:r>
          </a:p>
        </p:txBody>
      </p:sp>
      <p:sp>
        <p:nvSpPr>
          <p:cNvPr id="6" name="Rounded Rectangle 5"/>
          <p:cNvSpPr/>
          <p:nvPr userDrawn="1"/>
        </p:nvSpPr>
        <p:spPr>
          <a:xfrm>
            <a:off x="6176380" y="6115620"/>
            <a:ext cx="2592288" cy="576064"/>
          </a:xfrm>
          <a:prstGeom prst="roundRect">
            <a:avLst/>
          </a:prstGeom>
          <a:solidFill>
            <a:srgbClr val="0070C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i="1">
              <a:solidFill>
                <a:schemeClr val="bg1"/>
              </a:solidFill>
              <a:latin typeface="Calibri" panose="020F0502020204030204" pitchFamily="34" charset="0"/>
              <a:cs typeface="Calibri" panose="020F0502020204030204" pitchFamily="34" charset="0"/>
            </a:endParaRPr>
          </a:p>
        </p:txBody>
      </p:sp>
      <p:sp>
        <p:nvSpPr>
          <p:cNvPr id="7" name="TextBox 6"/>
          <p:cNvSpPr txBox="1"/>
          <p:nvPr userDrawn="1"/>
        </p:nvSpPr>
        <p:spPr>
          <a:xfrm>
            <a:off x="6384032" y="6165304"/>
            <a:ext cx="2208245" cy="461665"/>
          </a:xfrm>
          <a:prstGeom prst="rect">
            <a:avLst/>
          </a:prstGeom>
          <a:noFill/>
        </p:spPr>
        <p:txBody>
          <a:bodyPr wrap="square" rtlCol="0">
            <a:spAutoFit/>
          </a:bodyPr>
          <a:lstStyle/>
          <a:p>
            <a:pPr algn="ctr"/>
            <a:r>
              <a:rPr lang="en-GB" sz="2400" b="1">
                <a:solidFill>
                  <a:schemeClr val="bg1"/>
                </a:solidFill>
              </a:rPr>
              <a:t>Noise Level</a:t>
            </a:r>
          </a:p>
        </p:txBody>
      </p:sp>
      <p:sp>
        <p:nvSpPr>
          <p:cNvPr id="8" name="Text Placeholder 3"/>
          <p:cNvSpPr>
            <a:spLocks noGrp="1"/>
          </p:cNvSpPr>
          <p:nvPr>
            <p:ph type="body" sz="half" idx="2"/>
          </p:nvPr>
        </p:nvSpPr>
        <p:spPr>
          <a:xfrm>
            <a:off x="302365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2"/>
          </p:nvPr>
        </p:nvSpPr>
        <p:spPr>
          <a:xfrm>
            <a:off x="9025899" y="6115621"/>
            <a:ext cx="2880320" cy="583357"/>
          </a:xfrm>
          <a:prstGeom prst="rect">
            <a:avLst/>
          </a:prstGeom>
        </p:spPr>
        <p:txBody>
          <a:bodyPr/>
          <a:lstStyle>
            <a:lvl1pPr marL="0" indent="0" algn="ctr">
              <a:buNone/>
              <a:defRPr sz="1600" b="1"/>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0521388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_Section Hea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7A3A870-EABD-4D3D-BD42-006DF699D3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6096000" y="0"/>
            <a:ext cx="6096000" cy="2342029"/>
          </a:xfrm>
          <a:prstGeom prst="rect">
            <a:avLst/>
          </a:prstGeom>
        </p:spPr>
      </p:pic>
      <p:sp>
        <p:nvSpPr>
          <p:cNvPr id="2" name="Title 1">
            <a:extLst>
              <a:ext uri="{FF2B5EF4-FFF2-40B4-BE49-F238E27FC236}">
                <a16:creationId xmlns:a16="http://schemas.microsoft.com/office/drawing/2014/main" id="{E8BEE87E-8EE3-4CC1-BE20-17D136435C58}"/>
              </a:ext>
            </a:extLst>
          </p:cNvPr>
          <p:cNvSpPr>
            <a:spLocks noGrp="1"/>
          </p:cNvSpPr>
          <p:nvPr>
            <p:ph type="title" hasCustomPrompt="1"/>
          </p:nvPr>
        </p:nvSpPr>
        <p:spPr>
          <a:xfrm>
            <a:off x="831850" y="3429000"/>
            <a:ext cx="10515600" cy="1133475"/>
          </a:xfrm>
        </p:spPr>
        <p:txBody>
          <a:bodyPr anchor="b"/>
          <a:lstStyle>
            <a:lvl1pPr algn="ctr">
              <a:defRPr sz="6000"/>
            </a:lvl1pPr>
          </a:lstStyle>
          <a:p>
            <a:r>
              <a:rPr lang="en-US"/>
              <a:t>Pupil-facing cover slide</a:t>
            </a:r>
            <a:endParaRPr lang="en-GB"/>
          </a:p>
        </p:txBody>
      </p:sp>
      <p:sp>
        <p:nvSpPr>
          <p:cNvPr id="3" name="Text Placeholder 2">
            <a:extLst>
              <a:ext uri="{FF2B5EF4-FFF2-40B4-BE49-F238E27FC236}">
                <a16:creationId xmlns:a16="http://schemas.microsoft.com/office/drawing/2014/main" id="{BE27B05B-16E7-49D8-8AEE-068E901ABDF9}"/>
              </a:ext>
            </a:extLst>
          </p:cNvPr>
          <p:cNvSpPr>
            <a:spLocks noGrp="1"/>
          </p:cNvSpPr>
          <p:nvPr>
            <p:ph type="body" idx="1" hasCustomPrompt="1"/>
          </p:nvPr>
        </p:nvSpPr>
        <p:spPr>
          <a:xfrm>
            <a:off x="831850" y="4589463"/>
            <a:ext cx="10515600" cy="1500187"/>
          </a:xfrm>
        </p:spPr>
        <p:txBody>
          <a:bodyPr>
            <a:normAutofit/>
          </a:bodyPr>
          <a:lstStyle>
            <a:lvl1pPr marL="0" indent="0" algn="ctr">
              <a:buNone/>
              <a:defRPr sz="3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Additional sub-heading text</a:t>
            </a:r>
          </a:p>
        </p:txBody>
      </p:sp>
      <p:sp>
        <p:nvSpPr>
          <p:cNvPr id="12" name="Picture Placeholder 11">
            <a:extLst>
              <a:ext uri="{FF2B5EF4-FFF2-40B4-BE49-F238E27FC236}">
                <a16:creationId xmlns:a16="http://schemas.microsoft.com/office/drawing/2014/main" id="{2EC95227-F646-4B98-AD51-8F22269D429B}"/>
              </a:ext>
            </a:extLst>
          </p:cNvPr>
          <p:cNvSpPr>
            <a:spLocks noGrp="1"/>
          </p:cNvSpPr>
          <p:nvPr>
            <p:ph type="pic" sz="quarter" idx="13" hasCustomPrompt="1"/>
          </p:nvPr>
        </p:nvSpPr>
        <p:spPr>
          <a:xfrm>
            <a:off x="4545806" y="1022465"/>
            <a:ext cx="3100388" cy="2393041"/>
          </a:xfrm>
        </p:spPr>
        <p:txBody>
          <a:bodyPr/>
          <a:lstStyle>
            <a:lvl1pPr>
              <a:defRPr/>
            </a:lvl1pPr>
          </a:lstStyle>
          <a:p>
            <a:r>
              <a:rPr lang="en-US"/>
              <a:t>Place image in front of swoosh graphic</a:t>
            </a:r>
            <a:endParaRPr lang="en-GB"/>
          </a:p>
        </p:txBody>
      </p:sp>
      <p:sp>
        <p:nvSpPr>
          <p:cNvPr id="13" name="Footer Placeholder 4">
            <a:extLst>
              <a:ext uri="{FF2B5EF4-FFF2-40B4-BE49-F238E27FC236}">
                <a16:creationId xmlns:a16="http://schemas.microsoft.com/office/drawing/2014/main" id="{2EAB5B6C-84B8-43FC-BE36-CE2B1098E884}"/>
              </a:ext>
            </a:extLst>
          </p:cNvPr>
          <p:cNvSpPr>
            <a:spLocks noGrp="1"/>
          </p:cNvSpPr>
          <p:nvPr>
            <p:ph type="ftr" sz="quarter" idx="11"/>
          </p:nvPr>
        </p:nvSpPr>
        <p:spPr>
          <a:xfrm>
            <a:off x="4038600" y="6356350"/>
            <a:ext cx="4114800" cy="365125"/>
          </a:xfrm>
          <a:prstGeom prst="rect">
            <a:avLst/>
          </a:prstGeom>
        </p:spPr>
        <p:txBody>
          <a:bodyPr/>
          <a:lstStyle>
            <a:lvl1pPr>
              <a:defRPr>
                <a:solidFill>
                  <a:schemeClr val="tx1"/>
                </a:solidFill>
                <a:latin typeface="PT Sans" panose="020B0503020203020204" pitchFamily="34" charset="0"/>
                <a:ea typeface="PT Sans" panose="020B0503020203020204" pitchFamily="34" charset="0"/>
              </a:defRPr>
            </a:lvl1pPr>
          </a:lstStyle>
          <a:p>
            <a:r>
              <a:rPr lang="en-GB">
                <a:cs typeface="Open Sans" panose="020B0606030504020204" pitchFamily="34" charset="0"/>
              </a:rPr>
              <a:t>© PSHE Association 2022</a:t>
            </a:r>
            <a:endParaRPr lang="en-GB"/>
          </a:p>
        </p:txBody>
      </p:sp>
      <p:sp>
        <p:nvSpPr>
          <p:cNvPr id="14" name="Slide Number Placeholder 5">
            <a:extLst>
              <a:ext uri="{FF2B5EF4-FFF2-40B4-BE49-F238E27FC236}">
                <a16:creationId xmlns:a16="http://schemas.microsoft.com/office/drawing/2014/main" id="{8D6E7EF6-A6AE-40D1-A59F-D568C0AB4520}"/>
              </a:ext>
            </a:extLst>
          </p:cNvPr>
          <p:cNvSpPr>
            <a:spLocks noGrp="1"/>
          </p:cNvSpPr>
          <p:nvPr>
            <p:ph type="sldNum" sz="quarter" idx="12"/>
          </p:nvPr>
        </p:nvSpPr>
        <p:spPr>
          <a:xfrm>
            <a:off x="9237518" y="6356349"/>
            <a:ext cx="2743200" cy="365125"/>
          </a:xfrm>
          <a:prstGeom prst="rect">
            <a:avLst/>
          </a:prstGeom>
        </p:spPr>
        <p:txBody>
          <a:bodyPr/>
          <a:lstStyle>
            <a:lvl1pPr>
              <a:defRPr>
                <a:solidFill>
                  <a:schemeClr val="tx1"/>
                </a:solidFill>
                <a:latin typeface="PT Sans" panose="020B0503020203020204" pitchFamily="34" charset="0"/>
                <a:ea typeface="PT Sans" panose="020B0503020203020204" pitchFamily="34" charset="0"/>
              </a:defRPr>
            </a:lvl1pPr>
          </a:lstStyle>
          <a:p>
            <a:fld id="{3441488C-B006-4235-9571-6EAD235514A0}" type="slidenum">
              <a:rPr lang="en-GB" smtClean="0"/>
              <a:pPr/>
              <a:t>‹#›</a:t>
            </a:fld>
            <a:endParaRPr lang="en-GB"/>
          </a:p>
        </p:txBody>
      </p:sp>
    </p:spTree>
    <p:extLst>
      <p:ext uri="{BB962C8B-B14F-4D97-AF65-F5344CB8AC3E}">
        <p14:creationId xmlns:p14="http://schemas.microsoft.com/office/powerpoint/2010/main" val="55366263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7A3A870-EABD-4D3D-BD42-006DF699D3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0800000">
            <a:off x="6096000" y="0"/>
            <a:ext cx="6096000" cy="2342029"/>
          </a:xfrm>
          <a:prstGeom prst="rect">
            <a:avLst/>
          </a:prstGeom>
        </p:spPr>
      </p:pic>
      <p:sp>
        <p:nvSpPr>
          <p:cNvPr id="2" name="Title 1">
            <a:extLst>
              <a:ext uri="{FF2B5EF4-FFF2-40B4-BE49-F238E27FC236}">
                <a16:creationId xmlns:a16="http://schemas.microsoft.com/office/drawing/2014/main" id="{E8BEE87E-8EE3-4CC1-BE20-17D136435C58}"/>
              </a:ext>
            </a:extLst>
          </p:cNvPr>
          <p:cNvSpPr>
            <a:spLocks noGrp="1"/>
          </p:cNvSpPr>
          <p:nvPr>
            <p:ph type="title" hasCustomPrompt="1"/>
          </p:nvPr>
        </p:nvSpPr>
        <p:spPr>
          <a:xfrm>
            <a:off x="831850" y="3429000"/>
            <a:ext cx="10515600" cy="1133475"/>
          </a:xfrm>
        </p:spPr>
        <p:txBody>
          <a:bodyPr anchor="b"/>
          <a:lstStyle>
            <a:lvl1pPr algn="ctr">
              <a:defRPr sz="6000"/>
            </a:lvl1pPr>
          </a:lstStyle>
          <a:p>
            <a:r>
              <a:rPr lang="en-US"/>
              <a:t>Pupil-facing cover slide</a:t>
            </a:r>
            <a:endParaRPr lang="en-GB"/>
          </a:p>
        </p:txBody>
      </p:sp>
      <p:sp>
        <p:nvSpPr>
          <p:cNvPr id="3" name="Text Placeholder 2">
            <a:extLst>
              <a:ext uri="{FF2B5EF4-FFF2-40B4-BE49-F238E27FC236}">
                <a16:creationId xmlns:a16="http://schemas.microsoft.com/office/drawing/2014/main" id="{BE27B05B-16E7-49D8-8AEE-068E901ABDF9}"/>
              </a:ext>
            </a:extLst>
          </p:cNvPr>
          <p:cNvSpPr>
            <a:spLocks noGrp="1"/>
          </p:cNvSpPr>
          <p:nvPr>
            <p:ph type="body" idx="1" hasCustomPrompt="1"/>
          </p:nvPr>
        </p:nvSpPr>
        <p:spPr>
          <a:xfrm>
            <a:off x="831850" y="4589463"/>
            <a:ext cx="10515600" cy="1500187"/>
          </a:xfrm>
        </p:spPr>
        <p:txBody>
          <a:bodyPr>
            <a:normAutofit/>
          </a:bodyPr>
          <a:lstStyle>
            <a:lvl1pPr marL="0" indent="0" algn="ctr">
              <a:buNone/>
              <a:defRPr sz="36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Additional sub-heading text</a:t>
            </a:r>
          </a:p>
        </p:txBody>
      </p:sp>
      <p:sp>
        <p:nvSpPr>
          <p:cNvPr id="12" name="Picture Placeholder 11">
            <a:extLst>
              <a:ext uri="{FF2B5EF4-FFF2-40B4-BE49-F238E27FC236}">
                <a16:creationId xmlns:a16="http://schemas.microsoft.com/office/drawing/2014/main" id="{2EC95227-F646-4B98-AD51-8F22269D429B}"/>
              </a:ext>
            </a:extLst>
          </p:cNvPr>
          <p:cNvSpPr>
            <a:spLocks noGrp="1"/>
          </p:cNvSpPr>
          <p:nvPr>
            <p:ph type="pic" sz="quarter" idx="13" hasCustomPrompt="1"/>
          </p:nvPr>
        </p:nvSpPr>
        <p:spPr>
          <a:xfrm>
            <a:off x="4545806" y="1022465"/>
            <a:ext cx="3100388" cy="2393041"/>
          </a:xfrm>
        </p:spPr>
        <p:txBody>
          <a:bodyPr/>
          <a:lstStyle>
            <a:lvl1pPr>
              <a:defRPr/>
            </a:lvl1pPr>
          </a:lstStyle>
          <a:p>
            <a:r>
              <a:rPr lang="en-US"/>
              <a:t>Place image in front of swoosh graphic</a:t>
            </a:r>
            <a:endParaRPr lang="en-GB"/>
          </a:p>
        </p:txBody>
      </p:sp>
      <p:sp>
        <p:nvSpPr>
          <p:cNvPr id="13" name="Footer Placeholder 4">
            <a:extLst>
              <a:ext uri="{FF2B5EF4-FFF2-40B4-BE49-F238E27FC236}">
                <a16:creationId xmlns:a16="http://schemas.microsoft.com/office/drawing/2014/main" id="{2EAB5B6C-84B8-43FC-BE36-CE2B1098E884}"/>
              </a:ext>
            </a:extLst>
          </p:cNvPr>
          <p:cNvSpPr>
            <a:spLocks noGrp="1"/>
          </p:cNvSpPr>
          <p:nvPr>
            <p:ph type="ftr" sz="quarter" idx="11"/>
          </p:nvPr>
        </p:nvSpPr>
        <p:spPr>
          <a:xfrm>
            <a:off x="4038600" y="6356350"/>
            <a:ext cx="4114800" cy="365125"/>
          </a:xfrm>
          <a:prstGeom prst="rect">
            <a:avLst/>
          </a:prstGeom>
        </p:spPr>
        <p:txBody>
          <a:bodyPr/>
          <a:lstStyle>
            <a:lvl1pPr>
              <a:defRPr>
                <a:solidFill>
                  <a:schemeClr val="tx1"/>
                </a:solidFill>
                <a:latin typeface="PT Sans" panose="020B0503020203020204" pitchFamily="34" charset="0"/>
                <a:ea typeface="PT Sans" panose="020B0503020203020204" pitchFamily="34" charset="0"/>
              </a:defRPr>
            </a:lvl1pPr>
          </a:lstStyle>
          <a:p>
            <a:r>
              <a:rPr lang="en-GB">
                <a:cs typeface="Open Sans" panose="020B0606030504020204" pitchFamily="34" charset="0"/>
              </a:rPr>
              <a:t>© PSHE Association 2022</a:t>
            </a:r>
            <a:endParaRPr lang="en-GB"/>
          </a:p>
        </p:txBody>
      </p:sp>
      <p:sp>
        <p:nvSpPr>
          <p:cNvPr id="14" name="Slide Number Placeholder 5">
            <a:extLst>
              <a:ext uri="{FF2B5EF4-FFF2-40B4-BE49-F238E27FC236}">
                <a16:creationId xmlns:a16="http://schemas.microsoft.com/office/drawing/2014/main" id="{8D6E7EF6-A6AE-40D1-A59F-D568C0AB4520}"/>
              </a:ext>
            </a:extLst>
          </p:cNvPr>
          <p:cNvSpPr>
            <a:spLocks noGrp="1"/>
          </p:cNvSpPr>
          <p:nvPr>
            <p:ph type="sldNum" sz="quarter" idx="12"/>
          </p:nvPr>
        </p:nvSpPr>
        <p:spPr>
          <a:xfrm>
            <a:off x="9237518" y="6356349"/>
            <a:ext cx="2743200" cy="365125"/>
          </a:xfrm>
          <a:prstGeom prst="rect">
            <a:avLst/>
          </a:prstGeom>
        </p:spPr>
        <p:txBody>
          <a:bodyPr/>
          <a:lstStyle>
            <a:lvl1pPr>
              <a:defRPr>
                <a:solidFill>
                  <a:schemeClr val="tx1"/>
                </a:solidFill>
                <a:latin typeface="PT Sans" panose="020B0503020203020204" pitchFamily="34" charset="0"/>
                <a:ea typeface="PT Sans" panose="020B0503020203020204" pitchFamily="34" charset="0"/>
              </a:defRPr>
            </a:lvl1pPr>
          </a:lstStyle>
          <a:p>
            <a:fld id="{3441488C-B006-4235-9571-6EAD235514A0}" type="slidenum">
              <a:rPr lang="en-GB" smtClean="0"/>
              <a:pPr/>
              <a:t>‹#›</a:t>
            </a:fld>
            <a:endParaRPr lang="en-GB"/>
          </a:p>
        </p:txBody>
      </p:sp>
    </p:spTree>
    <p:extLst>
      <p:ext uri="{BB962C8B-B14F-4D97-AF65-F5344CB8AC3E}">
        <p14:creationId xmlns:p14="http://schemas.microsoft.com/office/powerpoint/2010/main" val="369011509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769436" y="6567015"/>
            <a:ext cx="422564" cy="365125"/>
          </a:xfrm>
          <a:prstGeom prst="rect">
            <a:avLst/>
          </a:prstGeom>
        </p:spPr>
        <p:txBody>
          <a:bodyPr/>
          <a:lstStyle>
            <a:lvl1pPr>
              <a:defRPr sz="14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fld id="{2D651D86-383D-45DB-A701-76B5BFCFE28F}" type="slidenum">
              <a:rPr lang="en-GB" smtClean="0"/>
              <a:pPr/>
              <a:t>‹#›</a:t>
            </a:fld>
            <a:endParaRPr lang="en-GB"/>
          </a:p>
        </p:txBody>
      </p:sp>
    </p:spTree>
    <p:extLst>
      <p:ext uri="{BB962C8B-B14F-4D97-AF65-F5344CB8AC3E}">
        <p14:creationId xmlns:p14="http://schemas.microsoft.com/office/powerpoint/2010/main" val="349368472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3_Title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1578CE56-7377-48AB-99F4-1B91D631E012}"/>
              </a:ext>
            </a:extLst>
          </p:cNvPr>
          <p:cNvSpPr>
            <a:spLocks noGrp="1"/>
          </p:cNvSpPr>
          <p:nvPr>
            <p:ph type="ftr" sz="quarter" idx="11"/>
          </p:nvPr>
        </p:nvSpPr>
        <p:spPr>
          <a:xfrm>
            <a:off x="9933707" y="6356350"/>
            <a:ext cx="2136371" cy="365125"/>
          </a:xfrm>
        </p:spPr>
        <p:txBody>
          <a:bodyPr/>
          <a:lstStyle/>
          <a:p>
            <a:r>
              <a:rPr lang="en-GB">
                <a:latin typeface="Arial" panose="020B0604020202020204" pitchFamily="34" charset="0"/>
                <a:cs typeface="Arial" panose="020B0604020202020204" pitchFamily="34" charset="0"/>
              </a:rPr>
              <a:t>© Medway Council 2021</a:t>
            </a:r>
            <a:endParaRPr lang="en-GB"/>
          </a:p>
        </p:txBody>
      </p:sp>
      <p:sp>
        <p:nvSpPr>
          <p:cNvPr id="8" name="Title Placeholder 1">
            <a:extLst>
              <a:ext uri="{FF2B5EF4-FFF2-40B4-BE49-F238E27FC236}">
                <a16:creationId xmlns:a16="http://schemas.microsoft.com/office/drawing/2014/main" id="{BD9AEADB-0567-4321-9777-FD2D946DEDED}"/>
              </a:ext>
            </a:extLst>
          </p:cNvPr>
          <p:cNvSpPr>
            <a:spLocks noGrp="1"/>
          </p:cNvSpPr>
          <p:nvPr>
            <p:ph type="title"/>
          </p:nvPr>
        </p:nvSpPr>
        <p:spPr>
          <a:xfrm>
            <a:off x="838200" y="4685574"/>
            <a:ext cx="10515600" cy="613009"/>
          </a:xfrm>
          <a:prstGeom prst="rect">
            <a:avLst/>
          </a:prstGeom>
        </p:spPr>
        <p:txBody>
          <a:bodyPr vert="horz" lIns="91440" tIns="45720" rIns="91440" bIns="45720" rtlCol="0" anchor="ctr">
            <a:normAutofit/>
          </a:bodyPr>
          <a:lstStyle/>
          <a:p>
            <a:r>
              <a:rPr lang="en-US"/>
              <a:t>Click to edit Master title style</a:t>
            </a:r>
            <a:endParaRPr lang="en-GB"/>
          </a:p>
        </p:txBody>
      </p:sp>
      <p:pic>
        <p:nvPicPr>
          <p:cNvPr id="10" name="Picture 9">
            <a:extLst>
              <a:ext uri="{FF2B5EF4-FFF2-40B4-BE49-F238E27FC236}">
                <a16:creationId xmlns:a16="http://schemas.microsoft.com/office/drawing/2014/main" id="{0A13AADF-ECF4-44DE-AFB3-765C50C947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1160" y="166569"/>
            <a:ext cx="2218898" cy="955221"/>
          </a:xfrm>
          <a:prstGeom prst="rect">
            <a:avLst/>
          </a:prstGeom>
        </p:spPr>
      </p:pic>
      <p:sp>
        <p:nvSpPr>
          <p:cNvPr id="14" name="Text Placeholder 13">
            <a:extLst>
              <a:ext uri="{FF2B5EF4-FFF2-40B4-BE49-F238E27FC236}">
                <a16:creationId xmlns:a16="http://schemas.microsoft.com/office/drawing/2014/main" id="{7726D0CC-1882-4A0D-9FA3-DCC055916889}"/>
              </a:ext>
            </a:extLst>
          </p:cNvPr>
          <p:cNvSpPr>
            <a:spLocks noGrp="1"/>
          </p:cNvSpPr>
          <p:nvPr>
            <p:ph type="body" sz="quarter" idx="12" hasCustomPrompt="1"/>
          </p:nvPr>
        </p:nvSpPr>
        <p:spPr>
          <a:xfrm>
            <a:off x="838200" y="5298388"/>
            <a:ext cx="10515600" cy="511175"/>
          </a:xfrm>
          <a:prstGeom prst="rect">
            <a:avLst/>
          </a:prstGeom>
        </p:spPr>
        <p:txBody>
          <a:bodyPr/>
          <a:lstStyle>
            <a:lvl1pPr marL="0" indent="0" algn="ctr">
              <a:buNone/>
              <a:defRPr sz="3200">
                <a:solidFill>
                  <a:srgbClr val="1C0039"/>
                </a:solidFill>
                <a:latin typeface="Arial" panose="020B0604020202020204" pitchFamily="34" charset="0"/>
                <a:cs typeface="Arial" panose="020B06040202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a:t>Subheading text (secondary </a:t>
            </a:r>
            <a:r>
              <a:rPr lang="en-US" err="1"/>
              <a:t>colour</a:t>
            </a:r>
            <a:r>
              <a:rPr lang="en-US"/>
              <a:t>)</a:t>
            </a:r>
            <a:endParaRPr lang="en-GB"/>
          </a:p>
        </p:txBody>
      </p:sp>
      <p:sp>
        <p:nvSpPr>
          <p:cNvPr id="16" name="Picture Placeholder 15">
            <a:extLst>
              <a:ext uri="{FF2B5EF4-FFF2-40B4-BE49-F238E27FC236}">
                <a16:creationId xmlns:a16="http://schemas.microsoft.com/office/drawing/2014/main" id="{73B65C31-5BAD-468F-984E-FEB767748B18}"/>
              </a:ext>
            </a:extLst>
          </p:cNvPr>
          <p:cNvSpPr>
            <a:spLocks noGrp="1"/>
          </p:cNvSpPr>
          <p:nvPr>
            <p:ph type="pic" sz="quarter" idx="13" hasCustomPrompt="1"/>
          </p:nvPr>
        </p:nvSpPr>
        <p:spPr>
          <a:xfrm>
            <a:off x="3967956" y="1580183"/>
            <a:ext cx="4256088" cy="2954337"/>
          </a:xfrm>
          <a:prstGeom prst="rect">
            <a:avLst/>
          </a:prstGeom>
          <a:ln w="38100">
            <a:solidFill>
              <a:srgbClr val="009DDC"/>
            </a:solidFill>
          </a:ln>
        </p:spPr>
        <p:txBody>
          <a:bodyPr/>
          <a:lstStyle>
            <a:lvl1pPr>
              <a:defRPr/>
            </a:lvl1pPr>
          </a:lstStyle>
          <a:p>
            <a:r>
              <a:rPr lang="en-US"/>
              <a:t>Lead image with blue border (click icon to add image)</a:t>
            </a:r>
            <a:endParaRPr lang="en-GB"/>
          </a:p>
        </p:txBody>
      </p:sp>
    </p:spTree>
    <p:extLst>
      <p:ext uri="{BB962C8B-B14F-4D97-AF65-F5344CB8AC3E}">
        <p14:creationId xmlns:p14="http://schemas.microsoft.com/office/powerpoint/2010/main" val="248515614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5_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9753D-3C50-4AA2-AFBC-C7160A71D978}"/>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GB"/>
          </a:p>
        </p:txBody>
      </p:sp>
      <p:sp>
        <p:nvSpPr>
          <p:cNvPr id="4" name="Date Placeholder 3">
            <a:extLst>
              <a:ext uri="{FF2B5EF4-FFF2-40B4-BE49-F238E27FC236}">
                <a16:creationId xmlns:a16="http://schemas.microsoft.com/office/drawing/2014/main" id="{C6E02F1D-F1F5-47F3-9D10-88F192F23DD6}"/>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5" name="Footer Placeholder 4">
            <a:extLst>
              <a:ext uri="{FF2B5EF4-FFF2-40B4-BE49-F238E27FC236}">
                <a16:creationId xmlns:a16="http://schemas.microsoft.com/office/drawing/2014/main" id="{5DB8D622-CAD6-4BF2-AC67-46D9F094AC3B}"/>
              </a:ext>
            </a:extLst>
          </p:cNvPr>
          <p:cNvSpPr>
            <a:spLocks noGrp="1"/>
          </p:cNvSpPr>
          <p:nvPr>
            <p:ph type="ftr" sz="quarter" idx="11"/>
          </p:nvPr>
        </p:nvSpPr>
        <p:spPr/>
        <p:txBody>
          <a:bodyPr/>
          <a:lstStyle/>
          <a:p>
            <a:r>
              <a:rPr lang="en-GB"/>
              <a:t>© Medway Council 2021</a:t>
            </a:r>
          </a:p>
        </p:txBody>
      </p:sp>
      <p:sp>
        <p:nvSpPr>
          <p:cNvPr id="6" name="Slide Number Placeholder 5">
            <a:extLst>
              <a:ext uri="{FF2B5EF4-FFF2-40B4-BE49-F238E27FC236}">
                <a16:creationId xmlns:a16="http://schemas.microsoft.com/office/drawing/2014/main" id="{4257B945-9B1F-49F9-93D4-0E5088A903BD}"/>
              </a:ext>
            </a:extLst>
          </p:cNvPr>
          <p:cNvSpPr>
            <a:spLocks noGrp="1"/>
          </p:cNvSpPr>
          <p:nvPr>
            <p:ph type="sldNum" sz="quarter" idx="12"/>
          </p:nvPr>
        </p:nvSpPr>
        <p:spPr>
          <a:xfrm>
            <a:off x="8610600" y="6356350"/>
            <a:ext cx="2743200" cy="365125"/>
          </a:xfrm>
          <a:prstGeom prst="rect">
            <a:avLst/>
          </a:prstGeom>
        </p:spPr>
        <p:txBody>
          <a:bodyPr/>
          <a:lstStyle/>
          <a:p>
            <a:fld id="{4AE8B58C-F495-4FCD-A907-CF53D7D243B6}" type="slidenum">
              <a:rPr lang="en-GB" smtClean="0"/>
              <a:t>‹#›</a:t>
            </a:fld>
            <a:endParaRPr lang="en-GB"/>
          </a:p>
        </p:txBody>
      </p:sp>
    </p:spTree>
    <p:extLst>
      <p:ext uri="{BB962C8B-B14F-4D97-AF65-F5344CB8AC3E}">
        <p14:creationId xmlns:p14="http://schemas.microsoft.com/office/powerpoint/2010/main" val="39890527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5_Title Only">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AA517E0-1A3F-4D92-8331-C196299583DD}"/>
              </a:ext>
            </a:extLst>
          </p:cNvPr>
          <p:cNvSpPr txBox="1"/>
          <p:nvPr userDrawn="1"/>
        </p:nvSpPr>
        <p:spPr>
          <a:xfrm>
            <a:off x="10049163" y="207607"/>
            <a:ext cx="2005079" cy="1077218"/>
          </a:xfrm>
          <a:prstGeom prst="rect">
            <a:avLst/>
          </a:prstGeom>
          <a:noFill/>
          <a:ln w="28575">
            <a:solidFill>
              <a:srgbClr val="1C0039"/>
            </a:solidFill>
          </a:ln>
        </p:spPr>
        <p:txBody>
          <a:bodyPr wrap="square" rtlCol="0">
            <a:spAutoFit/>
          </a:bodyPr>
          <a:lstStyle/>
          <a:p>
            <a:pPr algn="ctr"/>
            <a:r>
              <a:rPr lang="en-US" sz="3200">
                <a:solidFill>
                  <a:srgbClr val="1C0039"/>
                </a:solidFill>
                <a:latin typeface="Arial Black" panose="020B0A04020102020204" pitchFamily="34" charset="0"/>
              </a:rPr>
              <a:t>Teacher</a:t>
            </a:r>
          </a:p>
          <a:p>
            <a:pPr algn="ctr"/>
            <a:r>
              <a:rPr lang="en-US" sz="3200">
                <a:solidFill>
                  <a:srgbClr val="1C0039"/>
                </a:solidFill>
                <a:latin typeface="Arial Black" panose="020B0A04020102020204" pitchFamily="34" charset="0"/>
              </a:rPr>
              <a:t> slide</a:t>
            </a:r>
            <a:endParaRPr lang="en-GB" sz="3200">
              <a:solidFill>
                <a:srgbClr val="1C0039"/>
              </a:solidFill>
              <a:latin typeface="Arial Black" panose="020B0A04020102020204" pitchFamily="34" charset="0"/>
            </a:endParaRPr>
          </a:p>
        </p:txBody>
      </p:sp>
      <p:pic>
        <p:nvPicPr>
          <p:cNvPr id="9" name="Picture 8">
            <a:extLst>
              <a:ext uri="{FF2B5EF4-FFF2-40B4-BE49-F238E27FC236}">
                <a16:creationId xmlns:a16="http://schemas.microsoft.com/office/drawing/2014/main" id="{19527E27-972B-479D-A4D5-C05BF82DFB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1016" y="193442"/>
            <a:ext cx="2005079" cy="863173"/>
          </a:xfrm>
          <a:prstGeom prst="rect">
            <a:avLst/>
          </a:prstGeom>
        </p:spPr>
      </p:pic>
      <p:sp>
        <p:nvSpPr>
          <p:cNvPr id="16" name="Text Placeholder 15">
            <a:extLst>
              <a:ext uri="{FF2B5EF4-FFF2-40B4-BE49-F238E27FC236}">
                <a16:creationId xmlns:a16="http://schemas.microsoft.com/office/drawing/2014/main" id="{E88F7A41-5725-4A32-AA9D-9BF5FF1020C9}"/>
              </a:ext>
            </a:extLst>
          </p:cNvPr>
          <p:cNvSpPr>
            <a:spLocks noGrp="1"/>
          </p:cNvSpPr>
          <p:nvPr>
            <p:ph type="body" sz="quarter" idx="10" hasCustomPrompt="1"/>
          </p:nvPr>
        </p:nvSpPr>
        <p:spPr>
          <a:xfrm>
            <a:off x="1034474" y="2622550"/>
            <a:ext cx="9624290" cy="951923"/>
          </a:xfrm>
          <a:prstGeom prst="rect">
            <a:avLst/>
          </a:prstGeom>
        </p:spPr>
        <p:txBody>
          <a:bodyPr/>
          <a:lstStyle>
            <a:lvl1pPr marL="0" indent="0" algn="ctr">
              <a:buNone/>
              <a:defRPr sz="9600">
                <a:solidFill>
                  <a:srgbClr val="1C0039"/>
                </a:solidFill>
                <a:latin typeface="Arial Black" panose="020B0A04020102020204" pitchFamily="34" charset="0"/>
              </a:defRPr>
            </a:lvl1pPr>
          </a:lstStyle>
          <a:p>
            <a:pPr lvl="0"/>
            <a:r>
              <a:rPr lang="en-US"/>
              <a:t>Lesson title</a:t>
            </a:r>
          </a:p>
        </p:txBody>
      </p:sp>
      <p:sp>
        <p:nvSpPr>
          <p:cNvPr id="18" name="Text Placeholder 17">
            <a:extLst>
              <a:ext uri="{FF2B5EF4-FFF2-40B4-BE49-F238E27FC236}">
                <a16:creationId xmlns:a16="http://schemas.microsoft.com/office/drawing/2014/main" id="{7DE375A4-3D9D-4078-AF8A-3BF5588A4817}"/>
              </a:ext>
            </a:extLst>
          </p:cNvPr>
          <p:cNvSpPr>
            <a:spLocks noGrp="1"/>
          </p:cNvSpPr>
          <p:nvPr>
            <p:ph type="body" sz="quarter" idx="11" hasCustomPrompt="1"/>
          </p:nvPr>
        </p:nvSpPr>
        <p:spPr>
          <a:xfrm>
            <a:off x="1034473" y="3732066"/>
            <a:ext cx="9624289" cy="950913"/>
          </a:xfrm>
          <a:prstGeom prst="rect">
            <a:avLst/>
          </a:prstGeom>
        </p:spPr>
        <p:txBody>
          <a:bodyPr/>
          <a:lstStyle>
            <a:lvl1pPr marL="0" indent="0" algn="ctr">
              <a:buNone/>
              <a:defRPr sz="3050">
                <a:solidFill>
                  <a:schemeClr val="bg1"/>
                </a:solidFill>
                <a:latin typeface="Arial" panose="020B0604020202020204" pitchFamily="34" charset="0"/>
                <a:cs typeface="Arial" panose="020B0604020202020204" pitchFamily="34" charset="0"/>
              </a:defRPr>
            </a:lvl1pPr>
            <a:lvl2pPr marL="457200" indent="0">
              <a:buNone/>
              <a:defRPr>
                <a:solidFill>
                  <a:schemeClr val="bg1"/>
                </a:solidFill>
                <a:latin typeface="Arial" panose="020B0604020202020204" pitchFamily="34" charset="0"/>
                <a:cs typeface="Arial" panose="020B0604020202020204" pitchFamily="34" charset="0"/>
              </a:defRPr>
            </a:lvl2pPr>
            <a:lvl3pPr marL="914400" indent="0">
              <a:buNone/>
              <a:defRPr>
                <a:solidFill>
                  <a:schemeClr val="bg1"/>
                </a:solidFill>
                <a:latin typeface="Arial" panose="020B0604020202020204" pitchFamily="34" charset="0"/>
                <a:cs typeface="Arial" panose="020B0604020202020204" pitchFamily="34" charset="0"/>
              </a:defRPr>
            </a:lvl3pPr>
            <a:lvl4pPr marL="1371600" indent="0">
              <a:buNone/>
              <a:defRPr>
                <a:solidFill>
                  <a:schemeClr val="bg1"/>
                </a:solidFill>
                <a:latin typeface="Arial" panose="020B0604020202020204" pitchFamily="34" charset="0"/>
                <a:cs typeface="Arial" panose="020B0604020202020204" pitchFamily="34" charset="0"/>
              </a:defRPr>
            </a:lvl4pPr>
            <a:lvl5pPr marL="1828800" indent="0">
              <a:buNone/>
              <a:defRPr>
                <a:solidFill>
                  <a:schemeClr val="bg1"/>
                </a:solidFill>
                <a:latin typeface="Arial" panose="020B0604020202020204" pitchFamily="34" charset="0"/>
                <a:cs typeface="Arial" panose="020B0604020202020204" pitchFamily="34" charset="0"/>
              </a:defRPr>
            </a:lvl5pPr>
          </a:lstStyle>
          <a:p>
            <a:pPr lvl="0"/>
            <a:r>
              <a:rPr lang="en-US"/>
              <a:t>Subtitle text (adjust to same length as above)</a:t>
            </a:r>
            <a:endParaRPr lang="en-GB"/>
          </a:p>
        </p:txBody>
      </p:sp>
      <p:sp>
        <p:nvSpPr>
          <p:cNvPr id="19" name="Footer Placeholder 4">
            <a:extLst>
              <a:ext uri="{FF2B5EF4-FFF2-40B4-BE49-F238E27FC236}">
                <a16:creationId xmlns:a16="http://schemas.microsoft.com/office/drawing/2014/main" id="{FEB45C7F-30AC-4AF5-AB8B-D1E4F82DFFAF}"/>
              </a:ext>
            </a:extLst>
          </p:cNvPr>
          <p:cNvSpPr>
            <a:spLocks noGrp="1"/>
          </p:cNvSpPr>
          <p:nvPr>
            <p:ph type="ftr" sz="quarter" idx="12"/>
          </p:nvPr>
        </p:nvSpPr>
        <p:spPr>
          <a:xfrm>
            <a:off x="9933707" y="6356350"/>
            <a:ext cx="2136371" cy="365125"/>
          </a:xfrm>
        </p:spPr>
        <p:txBody>
          <a:bodyPr/>
          <a:lstStyle>
            <a:lvl1pPr>
              <a:defRPr>
                <a:solidFill>
                  <a:schemeClr val="bg1"/>
                </a:solidFill>
              </a:defRPr>
            </a:lvl1pPr>
          </a:lstStyle>
          <a:p>
            <a:r>
              <a:rPr lang="en-GB">
                <a:latin typeface="Arial" panose="020B0604020202020204" pitchFamily="34" charset="0"/>
                <a:cs typeface="Arial" panose="020B0604020202020204" pitchFamily="34" charset="0"/>
              </a:rPr>
              <a:t>© Medway Council 2021</a:t>
            </a:r>
            <a:endParaRPr lang="en-GB"/>
          </a:p>
        </p:txBody>
      </p:sp>
    </p:spTree>
    <p:extLst>
      <p:ext uri="{BB962C8B-B14F-4D97-AF65-F5344CB8AC3E}">
        <p14:creationId xmlns:p14="http://schemas.microsoft.com/office/powerpoint/2010/main" val="11948384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6_Title Only">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AA517E0-1A3F-4D92-8331-C196299583DD}"/>
              </a:ext>
            </a:extLst>
          </p:cNvPr>
          <p:cNvSpPr txBox="1"/>
          <p:nvPr userDrawn="1"/>
        </p:nvSpPr>
        <p:spPr>
          <a:xfrm>
            <a:off x="10049163" y="207607"/>
            <a:ext cx="2005079" cy="1077218"/>
          </a:xfrm>
          <a:prstGeom prst="rect">
            <a:avLst/>
          </a:prstGeom>
          <a:noFill/>
          <a:ln w="28575">
            <a:solidFill>
              <a:srgbClr val="1C0039"/>
            </a:solidFill>
          </a:ln>
        </p:spPr>
        <p:txBody>
          <a:bodyPr wrap="square" rtlCol="0">
            <a:spAutoFit/>
          </a:bodyPr>
          <a:lstStyle/>
          <a:p>
            <a:pPr algn="ctr"/>
            <a:r>
              <a:rPr lang="en-US" sz="3200">
                <a:solidFill>
                  <a:srgbClr val="1C0039"/>
                </a:solidFill>
                <a:latin typeface="Arial Black" panose="020B0A04020102020204" pitchFamily="34" charset="0"/>
              </a:rPr>
              <a:t>Teacher</a:t>
            </a:r>
          </a:p>
          <a:p>
            <a:pPr algn="ctr"/>
            <a:r>
              <a:rPr lang="en-US" sz="3200">
                <a:solidFill>
                  <a:srgbClr val="1C0039"/>
                </a:solidFill>
                <a:latin typeface="Arial Black" panose="020B0A04020102020204" pitchFamily="34" charset="0"/>
              </a:rPr>
              <a:t> slide</a:t>
            </a:r>
            <a:endParaRPr lang="en-GB" sz="3200">
              <a:solidFill>
                <a:srgbClr val="1C0039"/>
              </a:solidFill>
              <a:latin typeface="Arial Black" panose="020B0A04020102020204" pitchFamily="34" charset="0"/>
            </a:endParaRPr>
          </a:p>
        </p:txBody>
      </p:sp>
      <p:pic>
        <p:nvPicPr>
          <p:cNvPr id="9" name="Picture 8">
            <a:extLst>
              <a:ext uri="{FF2B5EF4-FFF2-40B4-BE49-F238E27FC236}">
                <a16:creationId xmlns:a16="http://schemas.microsoft.com/office/drawing/2014/main" id="{19527E27-972B-479D-A4D5-C05BF82DFB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88104" y="314629"/>
            <a:ext cx="2005079" cy="863173"/>
          </a:xfrm>
          <a:prstGeom prst="rect">
            <a:avLst/>
          </a:prstGeom>
        </p:spPr>
      </p:pic>
      <p:sp>
        <p:nvSpPr>
          <p:cNvPr id="19" name="Footer Placeholder 4">
            <a:extLst>
              <a:ext uri="{FF2B5EF4-FFF2-40B4-BE49-F238E27FC236}">
                <a16:creationId xmlns:a16="http://schemas.microsoft.com/office/drawing/2014/main" id="{FEB45C7F-30AC-4AF5-AB8B-D1E4F82DFFAF}"/>
              </a:ext>
            </a:extLst>
          </p:cNvPr>
          <p:cNvSpPr>
            <a:spLocks noGrp="1"/>
          </p:cNvSpPr>
          <p:nvPr>
            <p:ph type="ftr" sz="quarter" idx="12"/>
          </p:nvPr>
        </p:nvSpPr>
        <p:spPr>
          <a:xfrm>
            <a:off x="9933707" y="6356350"/>
            <a:ext cx="2136371" cy="365125"/>
          </a:xfrm>
        </p:spPr>
        <p:txBody>
          <a:bodyPr/>
          <a:lstStyle>
            <a:lvl1pPr>
              <a:defRPr>
                <a:solidFill>
                  <a:schemeClr val="bg1"/>
                </a:solidFill>
              </a:defRPr>
            </a:lvl1pPr>
          </a:lstStyle>
          <a:p>
            <a:r>
              <a:rPr lang="en-GB">
                <a:latin typeface="Arial" panose="020B0604020202020204" pitchFamily="34" charset="0"/>
                <a:cs typeface="Arial" panose="020B0604020202020204" pitchFamily="34" charset="0"/>
              </a:rPr>
              <a:t>© Medway Council 2021</a:t>
            </a:r>
            <a:endParaRPr lang="en-GB"/>
          </a:p>
        </p:txBody>
      </p:sp>
      <p:sp>
        <p:nvSpPr>
          <p:cNvPr id="7" name="Title 1">
            <a:extLst>
              <a:ext uri="{FF2B5EF4-FFF2-40B4-BE49-F238E27FC236}">
                <a16:creationId xmlns:a16="http://schemas.microsoft.com/office/drawing/2014/main" id="{084885DB-9D07-42B8-B3E7-646509C41371}"/>
              </a:ext>
            </a:extLst>
          </p:cNvPr>
          <p:cNvSpPr>
            <a:spLocks noGrp="1"/>
          </p:cNvSpPr>
          <p:nvPr>
            <p:ph type="title"/>
          </p:nvPr>
        </p:nvSpPr>
        <p:spPr>
          <a:xfrm>
            <a:off x="332616" y="498713"/>
            <a:ext cx="6927166" cy="679089"/>
          </a:xfrm>
          <a:prstGeom prst="rect">
            <a:avLst/>
          </a:prstGeom>
        </p:spPr>
        <p:txBody>
          <a:bodyPr/>
          <a:lstStyle>
            <a:lvl1pPr algn="l">
              <a:defRPr sz="3200">
                <a:solidFill>
                  <a:srgbClr val="1C0039"/>
                </a:solidFill>
                <a:latin typeface="Arial Black" panose="020B0A04020102020204" pitchFamily="34" charset="0"/>
              </a:defRPr>
            </a:lvl1pPr>
          </a:lstStyle>
          <a:p>
            <a:r>
              <a:rPr lang="en-US"/>
              <a:t>Click to edit Master title style</a:t>
            </a:r>
            <a:endParaRPr lang="en-GB"/>
          </a:p>
        </p:txBody>
      </p:sp>
      <p:sp>
        <p:nvSpPr>
          <p:cNvPr id="8" name="Content Placeholder 2">
            <a:extLst>
              <a:ext uri="{FF2B5EF4-FFF2-40B4-BE49-F238E27FC236}">
                <a16:creationId xmlns:a16="http://schemas.microsoft.com/office/drawing/2014/main" id="{BBD33BE7-370A-46FD-807D-3F87844C4A4B}"/>
              </a:ext>
            </a:extLst>
          </p:cNvPr>
          <p:cNvSpPr>
            <a:spLocks noGrp="1"/>
          </p:cNvSpPr>
          <p:nvPr>
            <p:ph idx="1"/>
          </p:nvPr>
        </p:nvSpPr>
        <p:spPr>
          <a:xfrm>
            <a:off x="332616" y="1788160"/>
            <a:ext cx="10515600" cy="3068003"/>
          </a:xfrm>
          <a:prstGeom prst="rect">
            <a:avLst/>
          </a:prstGeom>
        </p:spPr>
        <p:txBody>
          <a:bodyPr/>
          <a:lstStyle>
            <a:lvl1pPr>
              <a:defRPr>
                <a:solidFill>
                  <a:srgbClr val="1C0039"/>
                </a:solidFill>
                <a:latin typeface="Calibri" panose="020F0502020204030204" pitchFamily="34" charset="0"/>
                <a:ea typeface="Lato" panose="020F0502020204030203" pitchFamily="34" charset="0"/>
                <a:cs typeface="Calibri" panose="020F0502020204030204" pitchFamily="34" charset="0"/>
              </a:defRPr>
            </a:lvl1pPr>
            <a:lvl2pPr>
              <a:defRPr>
                <a:solidFill>
                  <a:srgbClr val="1C0039"/>
                </a:solidFill>
              </a:defRPr>
            </a:lvl2pPr>
            <a:lvl3pPr>
              <a:defRPr>
                <a:solidFill>
                  <a:srgbClr val="1C0039"/>
                </a:solidFill>
              </a:defRPr>
            </a:lvl3pPr>
            <a:lvl4pPr>
              <a:defRPr>
                <a:solidFill>
                  <a:srgbClr val="1C0039"/>
                </a:solidFill>
              </a:defRPr>
            </a:lvl4pPr>
            <a:lvl5pPr>
              <a:defRPr>
                <a:solidFill>
                  <a:srgbClr val="1C0039"/>
                </a:solidFill>
              </a:defRPr>
            </a:lvl5pPr>
          </a:lstStyle>
          <a:p>
            <a:pPr lvl="0"/>
            <a:r>
              <a:rPr lang="en-US"/>
              <a:t>Edit Master text styles</a:t>
            </a:r>
          </a:p>
        </p:txBody>
      </p:sp>
    </p:spTree>
    <p:extLst>
      <p:ext uri="{BB962C8B-B14F-4D97-AF65-F5344CB8AC3E}">
        <p14:creationId xmlns:p14="http://schemas.microsoft.com/office/powerpoint/2010/main" val="4418985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userDrawn="1">
  <p:cSld name="3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769436" y="6567015"/>
            <a:ext cx="422564" cy="365125"/>
          </a:xfrm>
          <a:prstGeom prst="rect">
            <a:avLst/>
          </a:prstGeom>
        </p:spPr>
        <p:txBody>
          <a:bodyPr/>
          <a:lstStyle>
            <a:lvl1pPr>
              <a:defRPr sz="14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fld id="{2D651D86-383D-45DB-A701-76B5BFCFE28F}" type="slidenum">
              <a:rPr lang="en-GB" smtClean="0"/>
              <a:pPr/>
              <a:t>‹#›</a:t>
            </a:fld>
            <a:endParaRPr lang="en-GB"/>
          </a:p>
        </p:txBody>
      </p:sp>
    </p:spTree>
    <p:extLst>
      <p:ext uri="{BB962C8B-B14F-4D97-AF65-F5344CB8AC3E}">
        <p14:creationId xmlns:p14="http://schemas.microsoft.com/office/powerpoint/2010/main" val="28583385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4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769436" y="6567015"/>
            <a:ext cx="422564" cy="365125"/>
          </a:xfrm>
          <a:prstGeom prst="rect">
            <a:avLst/>
          </a:prstGeom>
        </p:spPr>
        <p:txBody>
          <a:bodyPr/>
          <a:lstStyle>
            <a:lvl1pPr>
              <a:defRPr sz="14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fld id="{2D651D86-383D-45DB-A701-76B5BFCFE28F}" type="slidenum">
              <a:rPr lang="en-GB" smtClean="0"/>
              <a:pPr/>
              <a:t>‹#›</a:t>
            </a:fld>
            <a:endParaRPr lang="en-GB"/>
          </a:p>
        </p:txBody>
      </p:sp>
    </p:spTree>
    <p:extLst>
      <p:ext uri="{BB962C8B-B14F-4D97-AF65-F5344CB8AC3E}">
        <p14:creationId xmlns:p14="http://schemas.microsoft.com/office/powerpoint/2010/main" val="140010343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userDrawn="1">
  <p:cSld name="Aims Slide">
    <p:spTree>
      <p:nvGrpSpPr>
        <p:cNvPr id="1" name=""/>
        <p:cNvGrpSpPr/>
        <p:nvPr/>
      </p:nvGrpSpPr>
      <p:grpSpPr>
        <a:xfrm>
          <a:off x="0" y="0"/>
          <a:ext cx="0" cy="0"/>
          <a:chOff x="0" y="0"/>
          <a:chExt cx="0" cy="0"/>
        </a:xfrm>
      </p:grpSpPr>
      <p:sp>
        <p:nvSpPr>
          <p:cNvPr id="2" name="Rounded Rectangle 1"/>
          <p:cNvSpPr/>
          <p:nvPr userDrawn="1"/>
        </p:nvSpPr>
        <p:spPr bwMode="auto">
          <a:xfrm>
            <a:off x="639234" y="728664"/>
            <a:ext cx="10928351" cy="1787525"/>
          </a:xfrm>
          <a:prstGeom prst="roundRect">
            <a:avLst>
              <a:gd name="adj" fmla="val 0"/>
            </a:avLst>
          </a:prstGeom>
          <a:solidFill>
            <a:srgbClr val="FFF9E7">
              <a:alpha val="95000"/>
            </a:srgb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a:solidFill>
                  <a:prstClr val="white"/>
                </a:solidFill>
                <a:latin typeface="Twinkl Light" pitchFamily="2" charset="0"/>
              </a:rPr>
              <a:t> </a:t>
            </a:r>
          </a:p>
        </p:txBody>
      </p:sp>
      <p:sp>
        <p:nvSpPr>
          <p:cNvPr id="3" name="Rounded Rectangle 2"/>
          <p:cNvSpPr/>
          <p:nvPr userDrawn="1"/>
        </p:nvSpPr>
        <p:spPr bwMode="auto">
          <a:xfrm>
            <a:off x="639234" y="2806701"/>
            <a:ext cx="10928351" cy="3324225"/>
          </a:xfrm>
          <a:prstGeom prst="roundRect">
            <a:avLst>
              <a:gd name="adj" fmla="val 0"/>
            </a:avLst>
          </a:prstGeom>
          <a:solidFill>
            <a:srgbClr val="FFF9E7">
              <a:alpha val="95000"/>
            </a:srgb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a:solidFill>
                  <a:prstClr val="white"/>
                </a:solidFill>
                <a:latin typeface="Twinkl Light" pitchFamily="2" charset="0"/>
              </a:rPr>
              <a:t> </a:t>
            </a:r>
          </a:p>
        </p:txBody>
      </p:sp>
    </p:spTree>
    <p:extLst>
      <p:ext uri="{BB962C8B-B14F-4D97-AF65-F5344CB8AC3E}">
        <p14:creationId xmlns:p14="http://schemas.microsoft.com/office/powerpoint/2010/main" val="204972651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userDrawn="1">
  <p:cSld name="5_Title and Content">
    <p:spTree>
      <p:nvGrpSpPr>
        <p:cNvPr id="1" name=""/>
        <p:cNvGrpSpPr/>
        <p:nvPr/>
      </p:nvGrpSpPr>
      <p:grpSpPr>
        <a:xfrm>
          <a:off x="0" y="0"/>
          <a:ext cx="0" cy="0"/>
          <a:chOff x="0" y="0"/>
          <a:chExt cx="0" cy="0"/>
        </a:xfrm>
      </p:grpSpPr>
      <p:sp>
        <p:nvSpPr>
          <p:cNvPr id="2" name="Rounded Rectangle 1"/>
          <p:cNvSpPr/>
          <p:nvPr userDrawn="1"/>
        </p:nvSpPr>
        <p:spPr bwMode="auto">
          <a:xfrm>
            <a:off x="624418" y="457201"/>
            <a:ext cx="10943167" cy="5940425"/>
          </a:xfrm>
          <a:prstGeom prst="roundRect">
            <a:avLst>
              <a:gd name="adj" fmla="val 0"/>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a:solidFill>
                  <a:prstClr val="white"/>
                </a:solidFill>
                <a:latin typeface="Twinkl Light" pitchFamily="2" charset="0"/>
              </a:rPr>
              <a:t> </a:t>
            </a:r>
          </a:p>
        </p:txBody>
      </p:sp>
    </p:spTree>
    <p:extLst>
      <p:ext uri="{BB962C8B-B14F-4D97-AF65-F5344CB8AC3E}">
        <p14:creationId xmlns:p14="http://schemas.microsoft.com/office/powerpoint/2010/main" val="41662055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userDrawn="1">
  <p:cSld name="1_Aims Slide">
    <p:spTree>
      <p:nvGrpSpPr>
        <p:cNvPr id="1" name=""/>
        <p:cNvGrpSpPr/>
        <p:nvPr/>
      </p:nvGrpSpPr>
      <p:grpSpPr>
        <a:xfrm>
          <a:off x="0" y="0"/>
          <a:ext cx="0" cy="0"/>
          <a:chOff x="0" y="0"/>
          <a:chExt cx="0" cy="0"/>
        </a:xfrm>
      </p:grpSpPr>
      <p:sp>
        <p:nvSpPr>
          <p:cNvPr id="2" name="Rounded Rectangle 1"/>
          <p:cNvSpPr/>
          <p:nvPr userDrawn="1"/>
        </p:nvSpPr>
        <p:spPr bwMode="auto">
          <a:xfrm>
            <a:off x="639234" y="728664"/>
            <a:ext cx="10928351" cy="1787525"/>
          </a:xfrm>
          <a:prstGeom prst="roundRect">
            <a:avLst>
              <a:gd name="adj" fmla="val 0"/>
            </a:avLst>
          </a:prstGeom>
          <a:solidFill>
            <a:srgbClr val="FFF9E7">
              <a:alpha val="95000"/>
            </a:srgb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a:solidFill>
                  <a:prstClr val="white"/>
                </a:solidFill>
                <a:latin typeface="Twinkl Light" pitchFamily="2" charset="0"/>
              </a:rPr>
              <a:t> </a:t>
            </a:r>
          </a:p>
        </p:txBody>
      </p:sp>
      <p:sp>
        <p:nvSpPr>
          <p:cNvPr id="3" name="Rounded Rectangle 2"/>
          <p:cNvSpPr/>
          <p:nvPr userDrawn="1"/>
        </p:nvSpPr>
        <p:spPr bwMode="auto">
          <a:xfrm>
            <a:off x="639234" y="2806701"/>
            <a:ext cx="10928351" cy="3324225"/>
          </a:xfrm>
          <a:prstGeom prst="roundRect">
            <a:avLst>
              <a:gd name="adj" fmla="val 0"/>
            </a:avLst>
          </a:prstGeom>
          <a:solidFill>
            <a:srgbClr val="FFF9E7">
              <a:alpha val="95000"/>
            </a:srgb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a:solidFill>
                  <a:prstClr val="white"/>
                </a:solidFill>
                <a:latin typeface="Twinkl Light" pitchFamily="2" charset="0"/>
              </a:rPr>
              <a:t> </a:t>
            </a:r>
          </a:p>
        </p:txBody>
      </p:sp>
    </p:spTree>
    <p:extLst>
      <p:ext uri="{BB962C8B-B14F-4D97-AF65-F5344CB8AC3E}">
        <p14:creationId xmlns:p14="http://schemas.microsoft.com/office/powerpoint/2010/main" val="241174871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userDrawn="1">
  <p:cSld name="6_Title and Content">
    <p:spTree>
      <p:nvGrpSpPr>
        <p:cNvPr id="1" name=""/>
        <p:cNvGrpSpPr/>
        <p:nvPr/>
      </p:nvGrpSpPr>
      <p:grpSpPr>
        <a:xfrm>
          <a:off x="0" y="0"/>
          <a:ext cx="0" cy="0"/>
          <a:chOff x="0" y="0"/>
          <a:chExt cx="0" cy="0"/>
        </a:xfrm>
      </p:grpSpPr>
      <p:sp>
        <p:nvSpPr>
          <p:cNvPr id="2" name="Rounded Rectangle 1"/>
          <p:cNvSpPr/>
          <p:nvPr userDrawn="1"/>
        </p:nvSpPr>
        <p:spPr bwMode="auto">
          <a:xfrm>
            <a:off x="624418" y="457201"/>
            <a:ext cx="10943167" cy="5940425"/>
          </a:xfrm>
          <a:prstGeom prst="roundRect">
            <a:avLst>
              <a:gd name="adj" fmla="val 0"/>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a:solidFill>
                  <a:prstClr val="white"/>
                </a:solidFill>
                <a:latin typeface="Twinkl Light" pitchFamily="2" charset="0"/>
              </a:rPr>
              <a:t> </a:t>
            </a:r>
          </a:p>
        </p:txBody>
      </p:sp>
    </p:spTree>
    <p:extLst>
      <p:ext uri="{BB962C8B-B14F-4D97-AF65-F5344CB8AC3E}">
        <p14:creationId xmlns:p14="http://schemas.microsoft.com/office/powerpoint/2010/main" val="134471541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userDrawn="1">
  <p:cSld name="7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11769436" y="6567015"/>
            <a:ext cx="422564" cy="365125"/>
          </a:xfrm>
          <a:prstGeom prst="rect">
            <a:avLst/>
          </a:prstGeom>
        </p:spPr>
        <p:txBody>
          <a:bodyPr/>
          <a:lstStyle>
            <a:lvl1pPr>
              <a:defRPr sz="14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defRPr>
            </a:lvl1pPr>
          </a:lstStyle>
          <a:p>
            <a:fld id="{2D651D86-383D-45DB-A701-76B5BFCFE28F}" type="slidenum">
              <a:rPr lang="en-GB" smtClean="0"/>
              <a:pPr/>
              <a:t>‹#›</a:t>
            </a:fld>
            <a:endParaRPr lang="en-GB"/>
          </a:p>
        </p:txBody>
      </p:sp>
      <p:sp>
        <p:nvSpPr>
          <p:cNvPr id="3" name="Picture Placeholder 2"/>
          <p:cNvSpPr>
            <a:spLocks noGrp="1"/>
          </p:cNvSpPr>
          <p:nvPr>
            <p:ph type="pic" sz="quarter" idx="13"/>
          </p:nvPr>
        </p:nvSpPr>
        <p:spPr>
          <a:xfrm>
            <a:off x="9448199" y="980303"/>
            <a:ext cx="1854200" cy="2833688"/>
          </a:xfrm>
          <a:prstGeom prst="rect">
            <a:avLst/>
          </a:prstGeom>
        </p:spPr>
        <p:txBody>
          <a:bodyPr/>
          <a:lstStyle/>
          <a:p>
            <a:endParaRPr lang="en-GB"/>
          </a:p>
        </p:txBody>
      </p:sp>
      <p:sp>
        <p:nvSpPr>
          <p:cNvPr id="5" name="Picture Placeholder 4"/>
          <p:cNvSpPr>
            <a:spLocks noGrp="1"/>
          </p:cNvSpPr>
          <p:nvPr>
            <p:ph type="pic" sz="quarter" idx="14"/>
          </p:nvPr>
        </p:nvSpPr>
        <p:spPr>
          <a:xfrm>
            <a:off x="2817813" y="1152525"/>
            <a:ext cx="1828800" cy="1828800"/>
          </a:xfrm>
          <a:prstGeom prst="rect">
            <a:avLst/>
          </a:prstGeom>
        </p:spPr>
        <p:txBody>
          <a:bodyPr/>
          <a:lstStyle/>
          <a:p>
            <a:endParaRPr lang="en-GB"/>
          </a:p>
        </p:txBody>
      </p:sp>
    </p:spTree>
    <p:extLst>
      <p:ext uri="{BB962C8B-B14F-4D97-AF65-F5344CB8AC3E}">
        <p14:creationId xmlns:p14="http://schemas.microsoft.com/office/powerpoint/2010/main" val="77491102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userDrawn="1">
  <p:cSld name="2_Aims Slide">
    <p:spTree>
      <p:nvGrpSpPr>
        <p:cNvPr id="1" name=""/>
        <p:cNvGrpSpPr/>
        <p:nvPr/>
      </p:nvGrpSpPr>
      <p:grpSpPr>
        <a:xfrm>
          <a:off x="0" y="0"/>
          <a:ext cx="0" cy="0"/>
          <a:chOff x="0" y="0"/>
          <a:chExt cx="0" cy="0"/>
        </a:xfrm>
      </p:grpSpPr>
      <p:sp>
        <p:nvSpPr>
          <p:cNvPr id="2" name="Rounded Rectangle 1"/>
          <p:cNvSpPr/>
          <p:nvPr userDrawn="1"/>
        </p:nvSpPr>
        <p:spPr bwMode="auto">
          <a:xfrm>
            <a:off x="639234" y="728664"/>
            <a:ext cx="10928351" cy="1787525"/>
          </a:xfrm>
          <a:prstGeom prst="roundRect">
            <a:avLst>
              <a:gd name="adj" fmla="val 0"/>
            </a:avLst>
          </a:prstGeom>
          <a:solidFill>
            <a:srgbClr val="FFF9E7">
              <a:alpha val="95000"/>
            </a:srgb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a:solidFill>
                  <a:prstClr val="white"/>
                </a:solidFill>
                <a:latin typeface="Twinkl Light" pitchFamily="2" charset="0"/>
              </a:rPr>
              <a:t> </a:t>
            </a:r>
          </a:p>
        </p:txBody>
      </p:sp>
      <p:sp>
        <p:nvSpPr>
          <p:cNvPr id="3" name="Rounded Rectangle 2"/>
          <p:cNvSpPr/>
          <p:nvPr userDrawn="1"/>
        </p:nvSpPr>
        <p:spPr bwMode="auto">
          <a:xfrm>
            <a:off x="639234" y="2806701"/>
            <a:ext cx="10928351" cy="3324225"/>
          </a:xfrm>
          <a:prstGeom prst="roundRect">
            <a:avLst>
              <a:gd name="adj" fmla="val 0"/>
            </a:avLst>
          </a:prstGeom>
          <a:solidFill>
            <a:srgbClr val="FFF9E7">
              <a:alpha val="95000"/>
            </a:srgb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a:solidFill>
                  <a:prstClr val="white"/>
                </a:solidFill>
                <a:latin typeface="Twinkl Light" pitchFamily="2" charset="0"/>
              </a:rPr>
              <a:t> </a:t>
            </a:r>
          </a:p>
        </p:txBody>
      </p:sp>
    </p:spTree>
    <p:extLst>
      <p:ext uri="{BB962C8B-B14F-4D97-AF65-F5344CB8AC3E}">
        <p14:creationId xmlns:p14="http://schemas.microsoft.com/office/powerpoint/2010/main" val="241608159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userDrawn="1">
  <p:cSld name="8_Title and Content">
    <p:spTree>
      <p:nvGrpSpPr>
        <p:cNvPr id="1" name=""/>
        <p:cNvGrpSpPr/>
        <p:nvPr/>
      </p:nvGrpSpPr>
      <p:grpSpPr>
        <a:xfrm>
          <a:off x="0" y="0"/>
          <a:ext cx="0" cy="0"/>
          <a:chOff x="0" y="0"/>
          <a:chExt cx="0" cy="0"/>
        </a:xfrm>
      </p:grpSpPr>
      <p:sp>
        <p:nvSpPr>
          <p:cNvPr id="2" name="Rounded Rectangle 1"/>
          <p:cNvSpPr/>
          <p:nvPr userDrawn="1"/>
        </p:nvSpPr>
        <p:spPr bwMode="auto">
          <a:xfrm>
            <a:off x="624418" y="457201"/>
            <a:ext cx="10943167" cy="5940425"/>
          </a:xfrm>
          <a:prstGeom prst="roundRect">
            <a:avLst>
              <a:gd name="adj" fmla="val 0"/>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a:solidFill>
                  <a:prstClr val="white"/>
                </a:solidFill>
                <a:latin typeface="Twinkl Light" pitchFamily="2" charset="0"/>
              </a:rPr>
              <a:t> </a:t>
            </a:r>
          </a:p>
        </p:txBody>
      </p:sp>
    </p:spTree>
    <p:extLst>
      <p:ext uri="{BB962C8B-B14F-4D97-AF65-F5344CB8AC3E}">
        <p14:creationId xmlns:p14="http://schemas.microsoft.com/office/powerpoint/2010/main" val="103613757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userDrawn="1">
  <p:cSld name="3_Aims Slide">
    <p:spTree>
      <p:nvGrpSpPr>
        <p:cNvPr id="1" name=""/>
        <p:cNvGrpSpPr/>
        <p:nvPr/>
      </p:nvGrpSpPr>
      <p:grpSpPr>
        <a:xfrm>
          <a:off x="0" y="0"/>
          <a:ext cx="0" cy="0"/>
          <a:chOff x="0" y="0"/>
          <a:chExt cx="0" cy="0"/>
        </a:xfrm>
      </p:grpSpPr>
      <p:sp>
        <p:nvSpPr>
          <p:cNvPr id="2" name="Rounded Rectangle 1"/>
          <p:cNvSpPr/>
          <p:nvPr userDrawn="1"/>
        </p:nvSpPr>
        <p:spPr bwMode="auto">
          <a:xfrm>
            <a:off x="639234" y="728664"/>
            <a:ext cx="10928351" cy="1787525"/>
          </a:xfrm>
          <a:prstGeom prst="roundRect">
            <a:avLst>
              <a:gd name="adj" fmla="val 0"/>
            </a:avLst>
          </a:prstGeom>
          <a:solidFill>
            <a:srgbClr val="FFF9E7">
              <a:alpha val="95000"/>
            </a:srgb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a:solidFill>
                  <a:prstClr val="white"/>
                </a:solidFill>
                <a:latin typeface="Twinkl Light" pitchFamily="2" charset="0"/>
              </a:rPr>
              <a:t> </a:t>
            </a:r>
          </a:p>
        </p:txBody>
      </p:sp>
      <p:sp>
        <p:nvSpPr>
          <p:cNvPr id="3" name="Rounded Rectangle 2"/>
          <p:cNvSpPr/>
          <p:nvPr userDrawn="1"/>
        </p:nvSpPr>
        <p:spPr bwMode="auto">
          <a:xfrm>
            <a:off x="639234" y="2806701"/>
            <a:ext cx="10928351" cy="3324225"/>
          </a:xfrm>
          <a:prstGeom prst="roundRect">
            <a:avLst>
              <a:gd name="adj" fmla="val 0"/>
            </a:avLst>
          </a:prstGeom>
          <a:solidFill>
            <a:srgbClr val="FFF9E7">
              <a:alpha val="95000"/>
            </a:srgb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a:solidFill>
                  <a:prstClr val="white"/>
                </a:solidFill>
                <a:latin typeface="Twinkl Light" pitchFamily="2" charset="0"/>
              </a:rPr>
              <a:t> </a:t>
            </a:r>
          </a:p>
        </p:txBody>
      </p:sp>
    </p:spTree>
    <p:extLst>
      <p:ext uri="{BB962C8B-B14F-4D97-AF65-F5344CB8AC3E}">
        <p14:creationId xmlns:p14="http://schemas.microsoft.com/office/powerpoint/2010/main" val="408711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userDrawn="1">
  <p:cSld name="9_Title and Content">
    <p:spTree>
      <p:nvGrpSpPr>
        <p:cNvPr id="1" name=""/>
        <p:cNvGrpSpPr/>
        <p:nvPr/>
      </p:nvGrpSpPr>
      <p:grpSpPr>
        <a:xfrm>
          <a:off x="0" y="0"/>
          <a:ext cx="0" cy="0"/>
          <a:chOff x="0" y="0"/>
          <a:chExt cx="0" cy="0"/>
        </a:xfrm>
      </p:grpSpPr>
      <p:sp>
        <p:nvSpPr>
          <p:cNvPr id="2" name="Rounded Rectangle 1"/>
          <p:cNvSpPr/>
          <p:nvPr userDrawn="1"/>
        </p:nvSpPr>
        <p:spPr bwMode="auto">
          <a:xfrm>
            <a:off x="624418" y="457201"/>
            <a:ext cx="10943167" cy="5940425"/>
          </a:xfrm>
          <a:prstGeom prst="roundRect">
            <a:avLst>
              <a:gd name="adj" fmla="val 0"/>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GB" sz="1350">
                <a:solidFill>
                  <a:prstClr val="white"/>
                </a:solidFill>
                <a:latin typeface="Twinkl Light" pitchFamily="2" charset="0"/>
              </a:rPr>
              <a:t> </a:t>
            </a:r>
          </a:p>
        </p:txBody>
      </p:sp>
    </p:spTree>
    <p:extLst>
      <p:ext uri="{BB962C8B-B14F-4D97-AF65-F5344CB8AC3E}">
        <p14:creationId xmlns:p14="http://schemas.microsoft.com/office/powerpoint/2010/main" val="347210325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userDrawn="1">
  <p:cSld name="Blank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56B0DA7-F307-0337-4E7F-4D784EF4AE5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364384" y="6196014"/>
            <a:ext cx="768349"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180762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userDrawn="1">
  <p:cSld name="TF - blank ">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42A07717-61DE-6F15-36BC-615CA852FE06}"/>
              </a:ext>
            </a:extLst>
          </p:cNvPr>
          <p:cNvSpPr>
            <a:spLocks noGrp="1"/>
          </p:cNvSpPr>
          <p:nvPr>
            <p:ph type="title" hasCustomPrompt="1"/>
          </p:nvPr>
        </p:nvSpPr>
        <p:spPr>
          <a:xfrm>
            <a:off x="275883" y="582276"/>
            <a:ext cx="9229319" cy="694054"/>
          </a:xfrm>
        </p:spPr>
        <p:txBody>
          <a:bodyPr>
            <a:noAutofit/>
          </a:bodyPr>
          <a:lstStyle>
            <a:lvl1pPr>
              <a:defRPr sz="4000">
                <a:solidFill>
                  <a:schemeClr val="accent2"/>
                </a:solidFill>
              </a:defRPr>
            </a:lvl1pPr>
          </a:lstStyle>
          <a:p>
            <a:r>
              <a:rPr lang="en-GB"/>
              <a:t>Slide Title </a:t>
            </a:r>
            <a:endParaRPr lang="en-US"/>
          </a:p>
        </p:txBody>
      </p:sp>
      <p:pic>
        <p:nvPicPr>
          <p:cNvPr id="3" name="Picture 2">
            <a:extLst>
              <a:ext uri="{FF2B5EF4-FFF2-40B4-BE49-F238E27FC236}">
                <a16:creationId xmlns:a16="http://schemas.microsoft.com/office/drawing/2014/main" id="{643C275A-3F76-33BA-9ABC-85D8A7364EAE}"/>
              </a:ext>
            </a:extLst>
          </p:cNvPr>
          <p:cNvPicPr>
            <a:picLocks noChangeAspect="1"/>
          </p:cNvPicPr>
          <p:nvPr userDrawn="1"/>
        </p:nvPicPr>
        <p:blipFill>
          <a:blip r:embed="rId2"/>
          <a:srcRect/>
          <a:stretch/>
        </p:blipFill>
        <p:spPr>
          <a:xfrm>
            <a:off x="9958559" y="349231"/>
            <a:ext cx="1820789" cy="278626"/>
          </a:xfrm>
          <a:prstGeom prst="rect">
            <a:avLst/>
          </a:prstGeom>
        </p:spPr>
      </p:pic>
    </p:spTree>
    <p:extLst>
      <p:ext uri="{BB962C8B-B14F-4D97-AF65-F5344CB8AC3E}">
        <p14:creationId xmlns:p14="http://schemas.microsoft.com/office/powerpoint/2010/main" val="173648856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userDrawn="1">
  <p:cSld name="P/SF - full colour_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01EB195-DBFD-2F97-04E9-860404B9BAEB}"/>
              </a:ext>
            </a:extLst>
          </p:cNvPr>
          <p:cNvSpPr>
            <a:spLocks noGrp="1"/>
          </p:cNvSpPr>
          <p:nvPr>
            <p:ph sz="half" idx="10"/>
          </p:nvPr>
        </p:nvSpPr>
        <p:spPr>
          <a:xfrm>
            <a:off x="286664" y="1303304"/>
            <a:ext cx="6008628" cy="4368246"/>
          </a:xfrm>
        </p:spPr>
        <p:txBody>
          <a:bodyPr>
            <a:normAutofit/>
          </a:bodyPr>
          <a:lstStyle>
            <a:lvl1pPr marL="0" indent="0">
              <a:lnSpc>
                <a:spcPts val="2800"/>
              </a:lnSpc>
              <a:spcBef>
                <a:spcPts val="1100"/>
              </a:spcBef>
              <a:spcAft>
                <a:spcPts val="0"/>
              </a:spcAft>
              <a:buNone/>
              <a:defRPr sz="2000">
                <a:solidFill>
                  <a:schemeClr val="bg1"/>
                </a:solidFill>
              </a:defRPr>
            </a:lvl1pPr>
          </a:lstStyle>
          <a:p>
            <a:pPr lvl="0"/>
            <a:endParaRPr lang="en-US"/>
          </a:p>
        </p:txBody>
      </p:sp>
      <p:pic>
        <p:nvPicPr>
          <p:cNvPr id="5" name="Picture 4">
            <a:extLst>
              <a:ext uri="{FF2B5EF4-FFF2-40B4-BE49-F238E27FC236}">
                <a16:creationId xmlns:a16="http://schemas.microsoft.com/office/drawing/2014/main" id="{66200696-C2C1-482F-E8C7-5346D2E495F4}"/>
              </a:ext>
            </a:extLst>
          </p:cNvPr>
          <p:cNvPicPr>
            <a:picLocks noChangeAspect="1"/>
          </p:cNvPicPr>
          <p:nvPr userDrawn="1"/>
        </p:nvPicPr>
        <p:blipFill>
          <a:blip r:embed="rId2"/>
          <a:srcRect/>
          <a:stretch/>
        </p:blipFill>
        <p:spPr>
          <a:xfrm>
            <a:off x="9958559" y="349231"/>
            <a:ext cx="1820789" cy="278626"/>
          </a:xfrm>
          <a:prstGeom prst="rect">
            <a:avLst/>
          </a:prstGeom>
        </p:spPr>
      </p:pic>
      <p:pic>
        <p:nvPicPr>
          <p:cNvPr id="9" name="Picture 8">
            <a:extLst>
              <a:ext uri="{FF2B5EF4-FFF2-40B4-BE49-F238E27FC236}">
                <a16:creationId xmlns:a16="http://schemas.microsoft.com/office/drawing/2014/main" id="{C0A72605-854F-2F0A-4CF1-2427218A07E3}"/>
              </a:ext>
            </a:extLst>
          </p:cNvPr>
          <p:cNvPicPr>
            <a:picLocks noChangeAspect="1"/>
          </p:cNvPicPr>
          <p:nvPr userDrawn="1"/>
        </p:nvPicPr>
        <p:blipFill>
          <a:blip r:embed="rId3">
            <a:lum bright="100000" contrast="-40000"/>
          </a:blip>
          <a:stretch>
            <a:fillRect/>
          </a:stretch>
        </p:blipFill>
        <p:spPr>
          <a:xfrm>
            <a:off x="9189300" y="6411310"/>
            <a:ext cx="2743200" cy="355600"/>
          </a:xfrm>
          <a:prstGeom prst="rect">
            <a:avLst/>
          </a:prstGeom>
        </p:spPr>
      </p:pic>
      <p:sp>
        <p:nvSpPr>
          <p:cNvPr id="10" name="Title 1">
            <a:extLst>
              <a:ext uri="{FF2B5EF4-FFF2-40B4-BE49-F238E27FC236}">
                <a16:creationId xmlns:a16="http://schemas.microsoft.com/office/drawing/2014/main" id="{D1384F7F-1A1B-613B-9E69-FBE28ADF19F4}"/>
              </a:ext>
            </a:extLst>
          </p:cNvPr>
          <p:cNvSpPr>
            <a:spLocks noGrp="1"/>
          </p:cNvSpPr>
          <p:nvPr>
            <p:ph type="title" hasCustomPrompt="1"/>
          </p:nvPr>
        </p:nvSpPr>
        <p:spPr>
          <a:xfrm>
            <a:off x="287499" y="543878"/>
            <a:ext cx="6007793" cy="694054"/>
          </a:xfrm>
        </p:spPr>
        <p:txBody>
          <a:bodyPr anchor="b">
            <a:noAutofit/>
          </a:bodyPr>
          <a:lstStyle>
            <a:lvl1pPr>
              <a:lnSpc>
                <a:spcPts val="4300"/>
              </a:lnSpc>
              <a:spcBef>
                <a:spcPts val="2600"/>
              </a:spcBef>
              <a:defRPr sz="3600">
                <a:solidFill>
                  <a:schemeClr val="bg1"/>
                </a:solidFill>
              </a:defRPr>
            </a:lvl1pPr>
          </a:lstStyle>
          <a:p>
            <a:r>
              <a:rPr lang="en-GB"/>
              <a:t>Slide Title </a:t>
            </a:r>
            <a:endParaRPr lang="en-US"/>
          </a:p>
        </p:txBody>
      </p:sp>
    </p:spTree>
    <p:extLst>
      <p:ext uri="{BB962C8B-B14F-4D97-AF65-F5344CB8AC3E}">
        <p14:creationId xmlns:p14="http://schemas.microsoft.com/office/powerpoint/2010/main" val="341841380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userDrawn="1">
  <p:cSld name="P/SF - full colour_4">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EA7040-942A-80AB-88E8-55F2BA5DAA95}"/>
              </a:ext>
            </a:extLst>
          </p:cNvPr>
          <p:cNvSpPr>
            <a:spLocks noGrp="1"/>
          </p:cNvSpPr>
          <p:nvPr>
            <p:ph sz="half" idx="10"/>
          </p:nvPr>
        </p:nvSpPr>
        <p:spPr>
          <a:xfrm>
            <a:off x="286664" y="1303304"/>
            <a:ext cx="6008628" cy="4368246"/>
          </a:xfrm>
        </p:spPr>
        <p:txBody>
          <a:bodyPr>
            <a:normAutofit/>
          </a:bodyPr>
          <a:lstStyle>
            <a:lvl1pPr marL="0" indent="0">
              <a:lnSpc>
                <a:spcPts val="2800"/>
              </a:lnSpc>
              <a:spcBef>
                <a:spcPts val="1100"/>
              </a:spcBef>
              <a:spcAft>
                <a:spcPts val="0"/>
              </a:spcAft>
              <a:buNone/>
              <a:defRPr sz="2000">
                <a:solidFill>
                  <a:schemeClr val="bg1"/>
                </a:solidFill>
              </a:defRPr>
            </a:lvl1pPr>
          </a:lstStyle>
          <a:p>
            <a:pPr lvl="0"/>
            <a:endParaRPr lang="en-US"/>
          </a:p>
        </p:txBody>
      </p:sp>
      <p:pic>
        <p:nvPicPr>
          <p:cNvPr id="5" name="Picture 4">
            <a:extLst>
              <a:ext uri="{FF2B5EF4-FFF2-40B4-BE49-F238E27FC236}">
                <a16:creationId xmlns:a16="http://schemas.microsoft.com/office/drawing/2014/main" id="{DDDD08EB-E82C-42DB-897B-B3B61F6B5FE0}"/>
              </a:ext>
            </a:extLst>
          </p:cNvPr>
          <p:cNvPicPr>
            <a:picLocks noChangeAspect="1"/>
          </p:cNvPicPr>
          <p:nvPr userDrawn="1"/>
        </p:nvPicPr>
        <p:blipFill>
          <a:blip r:embed="rId2"/>
          <a:srcRect/>
          <a:stretch/>
        </p:blipFill>
        <p:spPr>
          <a:xfrm>
            <a:off x="9958559" y="349231"/>
            <a:ext cx="1820789" cy="278626"/>
          </a:xfrm>
          <a:prstGeom prst="rect">
            <a:avLst/>
          </a:prstGeom>
        </p:spPr>
      </p:pic>
      <p:pic>
        <p:nvPicPr>
          <p:cNvPr id="9" name="Picture 8">
            <a:extLst>
              <a:ext uri="{FF2B5EF4-FFF2-40B4-BE49-F238E27FC236}">
                <a16:creationId xmlns:a16="http://schemas.microsoft.com/office/drawing/2014/main" id="{923C2F24-4858-F647-728D-262A0847800C}"/>
              </a:ext>
            </a:extLst>
          </p:cNvPr>
          <p:cNvPicPr>
            <a:picLocks noChangeAspect="1"/>
          </p:cNvPicPr>
          <p:nvPr userDrawn="1"/>
        </p:nvPicPr>
        <p:blipFill>
          <a:blip r:embed="rId3">
            <a:lum bright="100000" contrast="-40000"/>
          </a:blip>
          <a:stretch>
            <a:fillRect/>
          </a:stretch>
        </p:blipFill>
        <p:spPr>
          <a:xfrm>
            <a:off x="9189300" y="6411310"/>
            <a:ext cx="2743200" cy="355600"/>
          </a:xfrm>
          <a:prstGeom prst="rect">
            <a:avLst/>
          </a:prstGeom>
        </p:spPr>
      </p:pic>
      <p:sp>
        <p:nvSpPr>
          <p:cNvPr id="10" name="Title 1">
            <a:extLst>
              <a:ext uri="{FF2B5EF4-FFF2-40B4-BE49-F238E27FC236}">
                <a16:creationId xmlns:a16="http://schemas.microsoft.com/office/drawing/2014/main" id="{B5450C8C-1608-E58A-A1BC-4FC4D6E7EA2C}"/>
              </a:ext>
            </a:extLst>
          </p:cNvPr>
          <p:cNvSpPr>
            <a:spLocks noGrp="1"/>
          </p:cNvSpPr>
          <p:nvPr>
            <p:ph type="title" hasCustomPrompt="1"/>
          </p:nvPr>
        </p:nvSpPr>
        <p:spPr>
          <a:xfrm>
            <a:off x="287499" y="543878"/>
            <a:ext cx="6007793" cy="694054"/>
          </a:xfrm>
        </p:spPr>
        <p:txBody>
          <a:bodyPr anchor="b">
            <a:noAutofit/>
          </a:bodyPr>
          <a:lstStyle>
            <a:lvl1pPr>
              <a:lnSpc>
                <a:spcPts val="4300"/>
              </a:lnSpc>
              <a:spcBef>
                <a:spcPts val="2600"/>
              </a:spcBef>
              <a:defRPr sz="3600">
                <a:solidFill>
                  <a:schemeClr val="bg1"/>
                </a:solidFill>
              </a:defRPr>
            </a:lvl1pPr>
          </a:lstStyle>
          <a:p>
            <a:r>
              <a:rPr lang="en-GB"/>
              <a:t>Slide Title </a:t>
            </a:r>
            <a:endParaRPr lang="en-US"/>
          </a:p>
        </p:txBody>
      </p:sp>
    </p:spTree>
    <p:extLst>
      <p:ext uri="{BB962C8B-B14F-4D97-AF65-F5344CB8AC3E}">
        <p14:creationId xmlns:p14="http://schemas.microsoft.com/office/powerpoint/2010/main" val="293083770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userDrawn="1">
  <p:cSld name="P/SF - Small image_3">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52C2317-573D-25CD-108E-299DFBA59107}"/>
              </a:ext>
            </a:extLst>
          </p:cNvPr>
          <p:cNvSpPr/>
          <p:nvPr userDrawn="1"/>
        </p:nvSpPr>
        <p:spPr>
          <a:xfrm>
            <a:off x="6818142" y="0"/>
            <a:ext cx="5373858"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sp>
        <p:nvSpPr>
          <p:cNvPr id="4" name="Content Placeholder 2">
            <a:extLst>
              <a:ext uri="{FF2B5EF4-FFF2-40B4-BE49-F238E27FC236}">
                <a16:creationId xmlns:a16="http://schemas.microsoft.com/office/drawing/2014/main" id="{A5F36CA1-5DB8-5192-E833-842D777B2B41}"/>
              </a:ext>
            </a:extLst>
          </p:cNvPr>
          <p:cNvSpPr>
            <a:spLocks noGrp="1"/>
          </p:cNvSpPr>
          <p:nvPr>
            <p:ph sz="half" idx="10"/>
          </p:nvPr>
        </p:nvSpPr>
        <p:spPr>
          <a:xfrm>
            <a:off x="286664" y="1303304"/>
            <a:ext cx="6008628" cy="4368246"/>
          </a:xfrm>
        </p:spPr>
        <p:txBody>
          <a:bodyPr>
            <a:normAutofit/>
          </a:bodyPr>
          <a:lstStyle>
            <a:lvl1pPr marL="0" indent="0">
              <a:lnSpc>
                <a:spcPts val="2800"/>
              </a:lnSpc>
              <a:spcBef>
                <a:spcPts val="1100"/>
              </a:spcBef>
              <a:spcAft>
                <a:spcPts val="0"/>
              </a:spcAft>
              <a:buNone/>
              <a:defRPr sz="2000"/>
            </a:lvl1pPr>
          </a:lstStyle>
          <a:p>
            <a:pPr lvl="0"/>
            <a:endParaRPr lang="en-US"/>
          </a:p>
        </p:txBody>
      </p:sp>
      <p:pic>
        <p:nvPicPr>
          <p:cNvPr id="6" name="Picture 5">
            <a:extLst>
              <a:ext uri="{FF2B5EF4-FFF2-40B4-BE49-F238E27FC236}">
                <a16:creationId xmlns:a16="http://schemas.microsoft.com/office/drawing/2014/main" id="{7B2AB9F9-EFBB-393E-606E-7CF565AFE70B}"/>
              </a:ext>
            </a:extLst>
          </p:cNvPr>
          <p:cNvPicPr>
            <a:picLocks noChangeAspect="1"/>
          </p:cNvPicPr>
          <p:nvPr userDrawn="1"/>
        </p:nvPicPr>
        <p:blipFill>
          <a:blip r:embed="rId2"/>
          <a:srcRect/>
          <a:stretch/>
        </p:blipFill>
        <p:spPr>
          <a:xfrm>
            <a:off x="9958559" y="349231"/>
            <a:ext cx="1820789" cy="278626"/>
          </a:xfrm>
          <a:prstGeom prst="rect">
            <a:avLst/>
          </a:prstGeom>
        </p:spPr>
      </p:pic>
      <p:pic>
        <p:nvPicPr>
          <p:cNvPr id="7" name="Picture 6">
            <a:extLst>
              <a:ext uri="{FF2B5EF4-FFF2-40B4-BE49-F238E27FC236}">
                <a16:creationId xmlns:a16="http://schemas.microsoft.com/office/drawing/2014/main" id="{6B4EAE57-6632-44F5-E72A-93C0BF861B42}"/>
              </a:ext>
            </a:extLst>
          </p:cNvPr>
          <p:cNvPicPr>
            <a:picLocks noChangeAspect="1"/>
          </p:cNvPicPr>
          <p:nvPr userDrawn="1"/>
        </p:nvPicPr>
        <p:blipFill>
          <a:blip r:embed="rId3">
            <a:lum bright="100000" contrast="-40000"/>
          </a:blip>
          <a:stretch>
            <a:fillRect/>
          </a:stretch>
        </p:blipFill>
        <p:spPr>
          <a:xfrm>
            <a:off x="9189300" y="6411310"/>
            <a:ext cx="2743200" cy="355600"/>
          </a:xfrm>
          <a:prstGeom prst="rect">
            <a:avLst/>
          </a:prstGeom>
        </p:spPr>
      </p:pic>
      <p:sp>
        <p:nvSpPr>
          <p:cNvPr id="11" name="Title 1">
            <a:extLst>
              <a:ext uri="{FF2B5EF4-FFF2-40B4-BE49-F238E27FC236}">
                <a16:creationId xmlns:a16="http://schemas.microsoft.com/office/drawing/2014/main" id="{391F98AD-3FB4-FDB7-1191-47D8D3CE3AFA}"/>
              </a:ext>
            </a:extLst>
          </p:cNvPr>
          <p:cNvSpPr>
            <a:spLocks noGrp="1"/>
          </p:cNvSpPr>
          <p:nvPr>
            <p:ph type="title" hasCustomPrompt="1"/>
          </p:nvPr>
        </p:nvSpPr>
        <p:spPr>
          <a:xfrm>
            <a:off x="287499" y="543878"/>
            <a:ext cx="6007793" cy="694054"/>
          </a:xfrm>
        </p:spPr>
        <p:txBody>
          <a:bodyPr anchor="b">
            <a:noAutofit/>
          </a:bodyPr>
          <a:lstStyle>
            <a:lvl1pPr>
              <a:lnSpc>
                <a:spcPts val="4300"/>
              </a:lnSpc>
              <a:spcBef>
                <a:spcPts val="2600"/>
              </a:spcBef>
              <a:defRPr sz="3600">
                <a:solidFill>
                  <a:schemeClr val="tx2"/>
                </a:solidFill>
              </a:defRPr>
            </a:lvl1pPr>
          </a:lstStyle>
          <a:p>
            <a:r>
              <a:rPr lang="en-GB"/>
              <a:t>Slide Title </a:t>
            </a:r>
            <a:endParaRPr lang="en-US"/>
          </a:p>
        </p:txBody>
      </p:sp>
    </p:spTree>
    <p:extLst>
      <p:ext uri="{BB962C8B-B14F-4D97-AF65-F5344CB8AC3E}">
        <p14:creationId xmlns:p14="http://schemas.microsoft.com/office/powerpoint/2010/main" val="268032417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userDrawn="1">
  <p:cSld name="P/SF - Small image_4">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52C2317-573D-25CD-108E-299DFBA59107}"/>
              </a:ext>
            </a:extLst>
          </p:cNvPr>
          <p:cNvSpPr/>
          <p:nvPr userDrawn="1"/>
        </p:nvSpPr>
        <p:spPr>
          <a:xfrm>
            <a:off x="6818142" y="0"/>
            <a:ext cx="5373858" cy="6858000"/>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sp>
        <p:nvSpPr>
          <p:cNvPr id="4" name="Content Placeholder 2">
            <a:extLst>
              <a:ext uri="{FF2B5EF4-FFF2-40B4-BE49-F238E27FC236}">
                <a16:creationId xmlns:a16="http://schemas.microsoft.com/office/drawing/2014/main" id="{B40DFD04-0846-6310-4677-2B47BA63E7D4}"/>
              </a:ext>
            </a:extLst>
          </p:cNvPr>
          <p:cNvSpPr>
            <a:spLocks noGrp="1"/>
          </p:cNvSpPr>
          <p:nvPr>
            <p:ph sz="half" idx="10"/>
          </p:nvPr>
        </p:nvSpPr>
        <p:spPr>
          <a:xfrm>
            <a:off x="286664" y="1303304"/>
            <a:ext cx="6008628" cy="4368246"/>
          </a:xfrm>
        </p:spPr>
        <p:txBody>
          <a:bodyPr>
            <a:normAutofit/>
          </a:bodyPr>
          <a:lstStyle>
            <a:lvl1pPr marL="0" indent="0">
              <a:lnSpc>
                <a:spcPts val="2800"/>
              </a:lnSpc>
              <a:spcBef>
                <a:spcPts val="1100"/>
              </a:spcBef>
              <a:spcAft>
                <a:spcPts val="0"/>
              </a:spcAft>
              <a:buNone/>
              <a:defRPr sz="2000"/>
            </a:lvl1pPr>
          </a:lstStyle>
          <a:p>
            <a:pPr lvl="0"/>
            <a:endParaRPr lang="en-US"/>
          </a:p>
        </p:txBody>
      </p:sp>
      <p:pic>
        <p:nvPicPr>
          <p:cNvPr id="6" name="Picture 5">
            <a:extLst>
              <a:ext uri="{FF2B5EF4-FFF2-40B4-BE49-F238E27FC236}">
                <a16:creationId xmlns:a16="http://schemas.microsoft.com/office/drawing/2014/main" id="{3F4431AE-960E-A16B-328A-D1751283B96A}"/>
              </a:ext>
            </a:extLst>
          </p:cNvPr>
          <p:cNvPicPr>
            <a:picLocks noChangeAspect="1"/>
          </p:cNvPicPr>
          <p:nvPr userDrawn="1"/>
        </p:nvPicPr>
        <p:blipFill>
          <a:blip r:embed="rId2"/>
          <a:srcRect/>
          <a:stretch/>
        </p:blipFill>
        <p:spPr>
          <a:xfrm>
            <a:off x="9958559" y="349231"/>
            <a:ext cx="1820789" cy="278626"/>
          </a:xfrm>
          <a:prstGeom prst="rect">
            <a:avLst/>
          </a:prstGeom>
        </p:spPr>
      </p:pic>
      <p:pic>
        <p:nvPicPr>
          <p:cNvPr id="7" name="Picture 6">
            <a:extLst>
              <a:ext uri="{FF2B5EF4-FFF2-40B4-BE49-F238E27FC236}">
                <a16:creationId xmlns:a16="http://schemas.microsoft.com/office/drawing/2014/main" id="{339B4058-F7F4-5371-7E10-5438D0D48079}"/>
              </a:ext>
            </a:extLst>
          </p:cNvPr>
          <p:cNvPicPr>
            <a:picLocks noChangeAspect="1"/>
          </p:cNvPicPr>
          <p:nvPr userDrawn="1"/>
        </p:nvPicPr>
        <p:blipFill>
          <a:blip r:embed="rId3">
            <a:lum bright="100000" contrast="-40000"/>
          </a:blip>
          <a:stretch>
            <a:fillRect/>
          </a:stretch>
        </p:blipFill>
        <p:spPr>
          <a:xfrm>
            <a:off x="9189300" y="6411310"/>
            <a:ext cx="2743200" cy="355600"/>
          </a:xfrm>
          <a:prstGeom prst="rect">
            <a:avLst/>
          </a:prstGeom>
        </p:spPr>
      </p:pic>
      <p:sp>
        <p:nvSpPr>
          <p:cNvPr id="11" name="Title 1">
            <a:extLst>
              <a:ext uri="{FF2B5EF4-FFF2-40B4-BE49-F238E27FC236}">
                <a16:creationId xmlns:a16="http://schemas.microsoft.com/office/drawing/2014/main" id="{CB84146D-AE50-94EE-3961-9BE701B15893}"/>
              </a:ext>
            </a:extLst>
          </p:cNvPr>
          <p:cNvSpPr>
            <a:spLocks noGrp="1"/>
          </p:cNvSpPr>
          <p:nvPr>
            <p:ph type="title" hasCustomPrompt="1"/>
          </p:nvPr>
        </p:nvSpPr>
        <p:spPr>
          <a:xfrm>
            <a:off x="287499" y="543878"/>
            <a:ext cx="6007793" cy="694054"/>
          </a:xfrm>
        </p:spPr>
        <p:txBody>
          <a:bodyPr anchor="b">
            <a:noAutofit/>
          </a:bodyPr>
          <a:lstStyle>
            <a:lvl1pPr>
              <a:lnSpc>
                <a:spcPts val="4300"/>
              </a:lnSpc>
              <a:spcBef>
                <a:spcPts val="2600"/>
              </a:spcBef>
              <a:defRPr sz="3600">
                <a:solidFill>
                  <a:schemeClr val="tx2"/>
                </a:solidFill>
              </a:defRPr>
            </a:lvl1pPr>
          </a:lstStyle>
          <a:p>
            <a:r>
              <a:rPr lang="en-GB"/>
              <a:t>Slide Title </a:t>
            </a:r>
            <a:endParaRPr lang="en-US"/>
          </a:p>
        </p:txBody>
      </p:sp>
    </p:spTree>
    <p:extLst>
      <p:ext uri="{BB962C8B-B14F-4D97-AF65-F5344CB8AC3E}">
        <p14:creationId xmlns:p14="http://schemas.microsoft.com/office/powerpoint/2010/main" val="34020964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userDrawn="1">
  <p:cSld name="P/SF - full colour_1">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A43A482-CD50-DEE5-8779-9EE39F0A3AED}"/>
              </a:ext>
            </a:extLst>
          </p:cNvPr>
          <p:cNvPicPr>
            <a:picLocks noChangeAspect="1"/>
          </p:cNvPicPr>
          <p:nvPr userDrawn="1"/>
        </p:nvPicPr>
        <p:blipFill>
          <a:blip r:embed="rId2"/>
          <a:srcRect/>
          <a:stretch/>
        </p:blipFill>
        <p:spPr>
          <a:xfrm>
            <a:off x="9958559" y="349231"/>
            <a:ext cx="1820789" cy="278626"/>
          </a:xfrm>
          <a:prstGeom prst="rect">
            <a:avLst/>
          </a:prstGeom>
        </p:spPr>
      </p:pic>
      <p:pic>
        <p:nvPicPr>
          <p:cNvPr id="9" name="Picture 8">
            <a:extLst>
              <a:ext uri="{FF2B5EF4-FFF2-40B4-BE49-F238E27FC236}">
                <a16:creationId xmlns:a16="http://schemas.microsoft.com/office/drawing/2014/main" id="{20F3A91B-D0C8-1B39-46A3-85548B05D56D}"/>
              </a:ext>
            </a:extLst>
          </p:cNvPr>
          <p:cNvPicPr>
            <a:picLocks noChangeAspect="1"/>
          </p:cNvPicPr>
          <p:nvPr userDrawn="1"/>
        </p:nvPicPr>
        <p:blipFill>
          <a:blip r:embed="rId3">
            <a:lum bright="100000" contrast="-40000"/>
          </a:blip>
          <a:stretch>
            <a:fillRect/>
          </a:stretch>
        </p:blipFill>
        <p:spPr>
          <a:xfrm>
            <a:off x="9189300" y="6411310"/>
            <a:ext cx="2743200" cy="355600"/>
          </a:xfrm>
          <a:prstGeom prst="rect">
            <a:avLst/>
          </a:prstGeom>
        </p:spPr>
      </p:pic>
      <p:sp>
        <p:nvSpPr>
          <p:cNvPr id="10" name="Title 1">
            <a:extLst>
              <a:ext uri="{FF2B5EF4-FFF2-40B4-BE49-F238E27FC236}">
                <a16:creationId xmlns:a16="http://schemas.microsoft.com/office/drawing/2014/main" id="{93228F97-7E30-304E-B8DE-DCC8945502FF}"/>
              </a:ext>
            </a:extLst>
          </p:cNvPr>
          <p:cNvSpPr>
            <a:spLocks noGrp="1"/>
          </p:cNvSpPr>
          <p:nvPr>
            <p:ph type="title" hasCustomPrompt="1"/>
          </p:nvPr>
        </p:nvSpPr>
        <p:spPr>
          <a:xfrm>
            <a:off x="287499" y="543878"/>
            <a:ext cx="6007793" cy="694054"/>
          </a:xfrm>
        </p:spPr>
        <p:txBody>
          <a:bodyPr anchor="b">
            <a:noAutofit/>
          </a:bodyPr>
          <a:lstStyle>
            <a:lvl1pPr>
              <a:lnSpc>
                <a:spcPts val="4300"/>
              </a:lnSpc>
              <a:spcBef>
                <a:spcPts val="2600"/>
              </a:spcBef>
              <a:defRPr sz="3600">
                <a:solidFill>
                  <a:schemeClr val="bg1"/>
                </a:solidFill>
              </a:defRPr>
            </a:lvl1pPr>
          </a:lstStyle>
          <a:p>
            <a:r>
              <a:rPr lang="en-GB"/>
              <a:t>Slide Title </a:t>
            </a:r>
            <a:endParaRPr lang="en-US"/>
          </a:p>
        </p:txBody>
      </p:sp>
      <p:sp>
        <p:nvSpPr>
          <p:cNvPr id="11" name="Content Placeholder 2">
            <a:extLst>
              <a:ext uri="{FF2B5EF4-FFF2-40B4-BE49-F238E27FC236}">
                <a16:creationId xmlns:a16="http://schemas.microsoft.com/office/drawing/2014/main" id="{9D93470B-D612-FC0F-ED66-E111F28D9AC9}"/>
              </a:ext>
            </a:extLst>
          </p:cNvPr>
          <p:cNvSpPr>
            <a:spLocks noGrp="1"/>
          </p:cNvSpPr>
          <p:nvPr>
            <p:ph sz="half" idx="10"/>
          </p:nvPr>
        </p:nvSpPr>
        <p:spPr>
          <a:xfrm>
            <a:off x="286664" y="1303304"/>
            <a:ext cx="6008628" cy="4368246"/>
          </a:xfrm>
        </p:spPr>
        <p:txBody>
          <a:bodyPr>
            <a:normAutofit/>
          </a:bodyPr>
          <a:lstStyle>
            <a:lvl1pPr marL="0" indent="0">
              <a:lnSpc>
                <a:spcPts val="2800"/>
              </a:lnSpc>
              <a:spcBef>
                <a:spcPts val="1100"/>
              </a:spcBef>
              <a:spcAft>
                <a:spcPts val="0"/>
              </a:spcAft>
              <a:buNone/>
              <a:defRPr sz="2000">
                <a:solidFill>
                  <a:schemeClr val="bg1"/>
                </a:solidFill>
              </a:defRPr>
            </a:lvl1pPr>
          </a:lstStyle>
          <a:p>
            <a:pPr lvl="0"/>
            <a:endParaRPr lang="en-US"/>
          </a:p>
        </p:txBody>
      </p:sp>
    </p:spTree>
    <p:extLst>
      <p:ext uri="{BB962C8B-B14F-4D97-AF65-F5344CB8AC3E}">
        <p14:creationId xmlns:p14="http://schemas.microsoft.com/office/powerpoint/2010/main" val="71756263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userDrawn="1">
  <p:cSld name="P/SF - Split colour_1">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CEEA4C-7B80-A173-7D86-342250889FF2}"/>
              </a:ext>
            </a:extLst>
          </p:cNvPr>
          <p:cNvSpPr/>
          <p:nvPr userDrawn="1"/>
        </p:nvSpPr>
        <p:spPr>
          <a:xfrm>
            <a:off x="6096000" y="0"/>
            <a:ext cx="6096000" cy="6858000"/>
          </a:xfrm>
          <a:prstGeom prst="rect">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pic>
        <p:nvPicPr>
          <p:cNvPr id="2" name="Picture 1">
            <a:extLst>
              <a:ext uri="{FF2B5EF4-FFF2-40B4-BE49-F238E27FC236}">
                <a16:creationId xmlns:a16="http://schemas.microsoft.com/office/drawing/2014/main" id="{B79CCF36-0D60-EBAA-B6B4-DF5CA2055E25}"/>
              </a:ext>
            </a:extLst>
          </p:cNvPr>
          <p:cNvPicPr>
            <a:picLocks noChangeAspect="1"/>
          </p:cNvPicPr>
          <p:nvPr userDrawn="1"/>
        </p:nvPicPr>
        <p:blipFill>
          <a:blip r:embed="rId2">
            <a:lum bright="100000" contrast="-40000"/>
          </a:blip>
          <a:stretch>
            <a:fillRect/>
          </a:stretch>
        </p:blipFill>
        <p:spPr>
          <a:xfrm>
            <a:off x="9189300" y="6411310"/>
            <a:ext cx="2743200" cy="355600"/>
          </a:xfrm>
          <a:prstGeom prst="rect">
            <a:avLst/>
          </a:prstGeom>
        </p:spPr>
      </p:pic>
      <p:sp>
        <p:nvSpPr>
          <p:cNvPr id="3" name="Content Placeholder 2">
            <a:extLst>
              <a:ext uri="{FF2B5EF4-FFF2-40B4-BE49-F238E27FC236}">
                <a16:creationId xmlns:a16="http://schemas.microsoft.com/office/drawing/2014/main" id="{C36CA1BF-517C-C88D-2B38-99CCD97DD49D}"/>
              </a:ext>
            </a:extLst>
          </p:cNvPr>
          <p:cNvSpPr>
            <a:spLocks noGrp="1"/>
          </p:cNvSpPr>
          <p:nvPr>
            <p:ph sz="half" idx="10"/>
          </p:nvPr>
        </p:nvSpPr>
        <p:spPr>
          <a:xfrm>
            <a:off x="286665" y="1303304"/>
            <a:ext cx="5608090" cy="4368246"/>
          </a:xfrm>
        </p:spPr>
        <p:txBody>
          <a:bodyPr>
            <a:normAutofit/>
          </a:bodyPr>
          <a:lstStyle>
            <a:lvl1pPr marL="0" indent="0">
              <a:lnSpc>
                <a:spcPts val="2600"/>
              </a:lnSpc>
              <a:spcBef>
                <a:spcPts val="1000"/>
              </a:spcBef>
              <a:spcAft>
                <a:spcPts val="1600"/>
              </a:spcAft>
              <a:buNone/>
              <a:defRPr sz="2000">
                <a:solidFill>
                  <a:schemeClr val="bg1"/>
                </a:solidFill>
              </a:defRPr>
            </a:lvl1pPr>
          </a:lstStyle>
          <a:p>
            <a:pPr lvl="0"/>
            <a:endParaRPr lang="en-US"/>
          </a:p>
        </p:txBody>
      </p:sp>
      <p:pic>
        <p:nvPicPr>
          <p:cNvPr id="9" name="Picture 8">
            <a:extLst>
              <a:ext uri="{FF2B5EF4-FFF2-40B4-BE49-F238E27FC236}">
                <a16:creationId xmlns:a16="http://schemas.microsoft.com/office/drawing/2014/main" id="{6602EB35-A2FC-D777-36F2-9AB906777265}"/>
              </a:ext>
            </a:extLst>
          </p:cNvPr>
          <p:cNvPicPr>
            <a:picLocks noChangeAspect="1"/>
          </p:cNvPicPr>
          <p:nvPr userDrawn="1"/>
        </p:nvPicPr>
        <p:blipFill>
          <a:blip r:embed="rId3"/>
          <a:srcRect/>
          <a:stretch/>
        </p:blipFill>
        <p:spPr>
          <a:xfrm>
            <a:off x="9958559" y="349231"/>
            <a:ext cx="1820789" cy="278626"/>
          </a:xfrm>
          <a:prstGeom prst="rect">
            <a:avLst/>
          </a:prstGeom>
        </p:spPr>
      </p:pic>
      <p:sp>
        <p:nvSpPr>
          <p:cNvPr id="11" name="Title 1">
            <a:extLst>
              <a:ext uri="{FF2B5EF4-FFF2-40B4-BE49-F238E27FC236}">
                <a16:creationId xmlns:a16="http://schemas.microsoft.com/office/drawing/2014/main" id="{66808BD4-868A-01E5-9854-911DA2F64AC9}"/>
              </a:ext>
            </a:extLst>
          </p:cNvPr>
          <p:cNvSpPr>
            <a:spLocks noGrp="1"/>
          </p:cNvSpPr>
          <p:nvPr>
            <p:ph type="title" hasCustomPrompt="1"/>
          </p:nvPr>
        </p:nvSpPr>
        <p:spPr>
          <a:xfrm>
            <a:off x="287499" y="543878"/>
            <a:ext cx="5607311" cy="694054"/>
          </a:xfrm>
        </p:spPr>
        <p:txBody>
          <a:bodyPr anchor="b">
            <a:noAutofit/>
          </a:bodyPr>
          <a:lstStyle>
            <a:lvl1pPr>
              <a:lnSpc>
                <a:spcPts val="4300"/>
              </a:lnSpc>
              <a:spcBef>
                <a:spcPts val="2600"/>
              </a:spcBef>
              <a:defRPr sz="3600">
                <a:solidFill>
                  <a:schemeClr val="bg1"/>
                </a:solidFill>
              </a:defRPr>
            </a:lvl1pPr>
          </a:lstStyle>
          <a:p>
            <a:r>
              <a:rPr lang="en-GB"/>
              <a:t>Slide Title </a:t>
            </a:r>
            <a:endParaRPr lang="en-US"/>
          </a:p>
        </p:txBody>
      </p:sp>
    </p:spTree>
    <p:extLst>
      <p:ext uri="{BB962C8B-B14F-4D97-AF65-F5344CB8AC3E}">
        <p14:creationId xmlns:p14="http://schemas.microsoft.com/office/powerpoint/2010/main" val="238508743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userDrawn="1">
  <p:cSld name="P/SF - Signposting-suppor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53CEEA4C-7B80-A173-7D86-342250889FF2}"/>
              </a:ext>
            </a:extLst>
          </p:cNvPr>
          <p:cNvSpPr/>
          <p:nvPr userDrawn="1"/>
        </p:nvSpPr>
        <p:spPr>
          <a:xfrm>
            <a:off x="6096000" y="0"/>
            <a:ext cx="6096000"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pic>
        <p:nvPicPr>
          <p:cNvPr id="2" name="Picture 1">
            <a:extLst>
              <a:ext uri="{FF2B5EF4-FFF2-40B4-BE49-F238E27FC236}">
                <a16:creationId xmlns:a16="http://schemas.microsoft.com/office/drawing/2014/main" id="{B79CCF36-0D60-EBAA-B6B4-DF5CA2055E25}"/>
              </a:ext>
            </a:extLst>
          </p:cNvPr>
          <p:cNvPicPr>
            <a:picLocks noChangeAspect="1"/>
          </p:cNvPicPr>
          <p:nvPr userDrawn="1"/>
        </p:nvPicPr>
        <p:blipFill>
          <a:blip r:embed="rId2">
            <a:lum bright="100000" contrast="-40000"/>
          </a:blip>
          <a:stretch>
            <a:fillRect/>
          </a:stretch>
        </p:blipFill>
        <p:spPr>
          <a:xfrm>
            <a:off x="9189300" y="6411310"/>
            <a:ext cx="2743200" cy="355600"/>
          </a:xfrm>
          <a:prstGeom prst="rect">
            <a:avLst/>
          </a:prstGeom>
        </p:spPr>
      </p:pic>
      <p:sp>
        <p:nvSpPr>
          <p:cNvPr id="3" name="Content Placeholder 2">
            <a:extLst>
              <a:ext uri="{FF2B5EF4-FFF2-40B4-BE49-F238E27FC236}">
                <a16:creationId xmlns:a16="http://schemas.microsoft.com/office/drawing/2014/main" id="{C36CA1BF-517C-C88D-2B38-99CCD97DD49D}"/>
              </a:ext>
            </a:extLst>
          </p:cNvPr>
          <p:cNvSpPr>
            <a:spLocks noGrp="1"/>
          </p:cNvSpPr>
          <p:nvPr>
            <p:ph sz="half" idx="10"/>
          </p:nvPr>
        </p:nvSpPr>
        <p:spPr>
          <a:xfrm>
            <a:off x="286665" y="1303304"/>
            <a:ext cx="5608090" cy="4368246"/>
          </a:xfrm>
        </p:spPr>
        <p:txBody>
          <a:bodyPr>
            <a:normAutofit/>
          </a:bodyPr>
          <a:lstStyle>
            <a:lvl1pPr marL="0" indent="0">
              <a:lnSpc>
                <a:spcPts val="2600"/>
              </a:lnSpc>
              <a:spcBef>
                <a:spcPts val="1000"/>
              </a:spcBef>
              <a:spcAft>
                <a:spcPts val="1600"/>
              </a:spcAft>
              <a:buNone/>
              <a:defRPr sz="2000">
                <a:solidFill>
                  <a:schemeClr val="bg1"/>
                </a:solidFill>
              </a:defRPr>
            </a:lvl1pPr>
          </a:lstStyle>
          <a:p>
            <a:pPr lvl="0"/>
            <a:endParaRPr lang="en-US"/>
          </a:p>
        </p:txBody>
      </p:sp>
      <p:pic>
        <p:nvPicPr>
          <p:cNvPr id="9" name="Picture 8">
            <a:extLst>
              <a:ext uri="{FF2B5EF4-FFF2-40B4-BE49-F238E27FC236}">
                <a16:creationId xmlns:a16="http://schemas.microsoft.com/office/drawing/2014/main" id="{6602EB35-A2FC-D777-36F2-9AB906777265}"/>
              </a:ext>
            </a:extLst>
          </p:cNvPr>
          <p:cNvPicPr>
            <a:picLocks noChangeAspect="1"/>
          </p:cNvPicPr>
          <p:nvPr userDrawn="1"/>
        </p:nvPicPr>
        <p:blipFill>
          <a:blip r:embed="rId3"/>
          <a:srcRect/>
          <a:stretch/>
        </p:blipFill>
        <p:spPr>
          <a:xfrm>
            <a:off x="9958559" y="349231"/>
            <a:ext cx="1820789" cy="278626"/>
          </a:xfrm>
          <a:prstGeom prst="rect">
            <a:avLst/>
          </a:prstGeom>
        </p:spPr>
      </p:pic>
      <p:sp>
        <p:nvSpPr>
          <p:cNvPr id="11" name="Title 1">
            <a:extLst>
              <a:ext uri="{FF2B5EF4-FFF2-40B4-BE49-F238E27FC236}">
                <a16:creationId xmlns:a16="http://schemas.microsoft.com/office/drawing/2014/main" id="{66808BD4-868A-01E5-9854-911DA2F64AC9}"/>
              </a:ext>
            </a:extLst>
          </p:cNvPr>
          <p:cNvSpPr>
            <a:spLocks noGrp="1"/>
          </p:cNvSpPr>
          <p:nvPr>
            <p:ph type="title" hasCustomPrompt="1"/>
          </p:nvPr>
        </p:nvSpPr>
        <p:spPr>
          <a:xfrm>
            <a:off x="287499" y="543878"/>
            <a:ext cx="5607311" cy="694054"/>
          </a:xfrm>
        </p:spPr>
        <p:txBody>
          <a:bodyPr anchor="b">
            <a:noAutofit/>
          </a:bodyPr>
          <a:lstStyle>
            <a:lvl1pPr>
              <a:lnSpc>
                <a:spcPts val="4300"/>
              </a:lnSpc>
              <a:spcBef>
                <a:spcPts val="2600"/>
              </a:spcBef>
              <a:defRPr sz="3600">
                <a:solidFill>
                  <a:schemeClr val="bg1"/>
                </a:solidFill>
              </a:defRPr>
            </a:lvl1pPr>
          </a:lstStyle>
          <a:p>
            <a:r>
              <a:rPr lang="en-GB"/>
              <a:t>Slide Title </a:t>
            </a:r>
            <a:endParaRPr lang="en-US"/>
          </a:p>
        </p:txBody>
      </p:sp>
    </p:spTree>
    <p:extLst>
      <p:ext uri="{BB962C8B-B14F-4D97-AF65-F5344CB8AC3E}">
        <p14:creationId xmlns:p14="http://schemas.microsoft.com/office/powerpoint/2010/main" val="2035697902"/>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userDrawn="1">
  <p:cSld name="P/SF - Small image_2">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52C2317-573D-25CD-108E-299DFBA59107}"/>
              </a:ext>
            </a:extLst>
          </p:cNvPr>
          <p:cNvSpPr/>
          <p:nvPr userDrawn="1"/>
        </p:nvSpPr>
        <p:spPr>
          <a:xfrm>
            <a:off x="6818142" y="0"/>
            <a:ext cx="5373858" cy="6858000"/>
          </a:xfrm>
          <a:prstGeom prst="rect">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sz="1800"/>
          </a:p>
        </p:txBody>
      </p:sp>
      <p:sp>
        <p:nvSpPr>
          <p:cNvPr id="4" name="Content Placeholder 2">
            <a:extLst>
              <a:ext uri="{FF2B5EF4-FFF2-40B4-BE49-F238E27FC236}">
                <a16:creationId xmlns:a16="http://schemas.microsoft.com/office/drawing/2014/main" id="{61C3CA8D-D1D6-830C-D217-1BA8153E797C}"/>
              </a:ext>
            </a:extLst>
          </p:cNvPr>
          <p:cNvSpPr>
            <a:spLocks noGrp="1"/>
          </p:cNvSpPr>
          <p:nvPr>
            <p:ph sz="half" idx="10"/>
          </p:nvPr>
        </p:nvSpPr>
        <p:spPr>
          <a:xfrm>
            <a:off x="286664" y="1303304"/>
            <a:ext cx="6008628" cy="4368246"/>
          </a:xfrm>
        </p:spPr>
        <p:txBody>
          <a:bodyPr>
            <a:normAutofit/>
          </a:bodyPr>
          <a:lstStyle>
            <a:lvl1pPr marL="0" indent="0">
              <a:lnSpc>
                <a:spcPts val="2800"/>
              </a:lnSpc>
              <a:spcBef>
                <a:spcPts val="1100"/>
              </a:spcBef>
              <a:spcAft>
                <a:spcPts val="0"/>
              </a:spcAft>
              <a:buNone/>
              <a:defRPr sz="2000"/>
            </a:lvl1pPr>
          </a:lstStyle>
          <a:p>
            <a:pPr lvl="0"/>
            <a:endParaRPr lang="en-US"/>
          </a:p>
        </p:txBody>
      </p:sp>
      <p:pic>
        <p:nvPicPr>
          <p:cNvPr id="6" name="Picture 5">
            <a:extLst>
              <a:ext uri="{FF2B5EF4-FFF2-40B4-BE49-F238E27FC236}">
                <a16:creationId xmlns:a16="http://schemas.microsoft.com/office/drawing/2014/main" id="{448C7458-A245-1119-BC65-9C3B57D6790B}"/>
              </a:ext>
            </a:extLst>
          </p:cNvPr>
          <p:cNvPicPr>
            <a:picLocks noChangeAspect="1"/>
          </p:cNvPicPr>
          <p:nvPr userDrawn="1"/>
        </p:nvPicPr>
        <p:blipFill>
          <a:blip r:embed="rId2"/>
          <a:srcRect/>
          <a:stretch/>
        </p:blipFill>
        <p:spPr>
          <a:xfrm>
            <a:off x="9958559" y="349231"/>
            <a:ext cx="1820789" cy="278626"/>
          </a:xfrm>
          <a:prstGeom prst="rect">
            <a:avLst/>
          </a:prstGeom>
        </p:spPr>
      </p:pic>
      <p:pic>
        <p:nvPicPr>
          <p:cNvPr id="7" name="Picture 6">
            <a:extLst>
              <a:ext uri="{FF2B5EF4-FFF2-40B4-BE49-F238E27FC236}">
                <a16:creationId xmlns:a16="http://schemas.microsoft.com/office/drawing/2014/main" id="{14459FE2-26C9-1EBC-A1D5-DF0CDE2C42CF}"/>
              </a:ext>
            </a:extLst>
          </p:cNvPr>
          <p:cNvPicPr>
            <a:picLocks noChangeAspect="1"/>
          </p:cNvPicPr>
          <p:nvPr userDrawn="1"/>
        </p:nvPicPr>
        <p:blipFill>
          <a:blip r:embed="rId3">
            <a:lum bright="100000" contrast="-40000"/>
          </a:blip>
          <a:stretch>
            <a:fillRect/>
          </a:stretch>
        </p:blipFill>
        <p:spPr>
          <a:xfrm>
            <a:off x="9189300" y="6411310"/>
            <a:ext cx="2743200" cy="355600"/>
          </a:xfrm>
          <a:prstGeom prst="rect">
            <a:avLst/>
          </a:prstGeom>
        </p:spPr>
      </p:pic>
      <p:sp>
        <p:nvSpPr>
          <p:cNvPr id="11" name="Title 1">
            <a:extLst>
              <a:ext uri="{FF2B5EF4-FFF2-40B4-BE49-F238E27FC236}">
                <a16:creationId xmlns:a16="http://schemas.microsoft.com/office/drawing/2014/main" id="{484E4F93-0363-D3C1-9553-957BAC524411}"/>
              </a:ext>
            </a:extLst>
          </p:cNvPr>
          <p:cNvSpPr>
            <a:spLocks noGrp="1"/>
          </p:cNvSpPr>
          <p:nvPr>
            <p:ph type="title" hasCustomPrompt="1"/>
          </p:nvPr>
        </p:nvSpPr>
        <p:spPr>
          <a:xfrm>
            <a:off x="287499" y="543878"/>
            <a:ext cx="6007793" cy="694054"/>
          </a:xfrm>
        </p:spPr>
        <p:txBody>
          <a:bodyPr anchor="b">
            <a:noAutofit/>
          </a:bodyPr>
          <a:lstStyle>
            <a:lvl1pPr>
              <a:lnSpc>
                <a:spcPts val="4300"/>
              </a:lnSpc>
              <a:spcBef>
                <a:spcPts val="2600"/>
              </a:spcBef>
              <a:defRPr sz="3600">
                <a:solidFill>
                  <a:schemeClr val="tx2"/>
                </a:solidFill>
              </a:defRPr>
            </a:lvl1pPr>
          </a:lstStyle>
          <a:p>
            <a:r>
              <a:rPr lang="en-GB"/>
              <a:t>Slide Title </a:t>
            </a:r>
            <a:endParaRPr lang="en-US"/>
          </a:p>
        </p:txBody>
      </p:sp>
    </p:spTree>
    <p:extLst>
      <p:ext uri="{BB962C8B-B14F-4D97-AF65-F5344CB8AC3E}">
        <p14:creationId xmlns:p14="http://schemas.microsoft.com/office/powerpoint/2010/main" val="237474542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299B6-497F-4881-A80A-D6DAFA525C0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5D50779-539C-4C5B-A669-D83A1072C72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69DA76E-FE19-4883-8E71-399C149621ED}"/>
              </a:ext>
            </a:extLst>
          </p:cNvPr>
          <p:cNvSpPr>
            <a:spLocks noGrp="1"/>
          </p:cNvSpPr>
          <p:nvPr>
            <p:ph type="dt" sz="half" idx="10"/>
          </p:nvPr>
        </p:nvSpPr>
        <p:spPr/>
        <p:txBody>
          <a:bodyPr/>
          <a:lstStyle/>
          <a:p>
            <a:fld id="{7F68899B-F422-4200-923D-F40ED081A765}" type="datetimeFigureOut">
              <a:rPr lang="en-GB" smtClean="0"/>
              <a:t>09/09/2026</a:t>
            </a:fld>
            <a:endParaRPr lang="en-GB"/>
          </a:p>
        </p:txBody>
      </p:sp>
      <p:sp>
        <p:nvSpPr>
          <p:cNvPr id="5" name="Footer Placeholder 4">
            <a:extLst>
              <a:ext uri="{FF2B5EF4-FFF2-40B4-BE49-F238E27FC236}">
                <a16:creationId xmlns:a16="http://schemas.microsoft.com/office/drawing/2014/main" id="{6F988FFF-2E2F-4856-B3BD-9A1A6DB9460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0918912-B27A-4C16-804F-9246D8167F1F}"/>
              </a:ext>
            </a:extLst>
          </p:cNvPr>
          <p:cNvSpPr>
            <a:spLocks noGrp="1"/>
          </p:cNvSpPr>
          <p:nvPr>
            <p:ph type="sldNum" sz="quarter" idx="12"/>
          </p:nvPr>
        </p:nvSpPr>
        <p:spPr/>
        <p:txBody>
          <a:bodyPr/>
          <a:lstStyle/>
          <a:p>
            <a:fld id="{CD39DADD-0F5E-4E15-9153-5A8E76F56D0D}" type="slidenum">
              <a:rPr lang="en-GB" smtClean="0"/>
              <a:t>‹#›</a:t>
            </a:fld>
            <a:endParaRPr lang="en-GB"/>
          </a:p>
        </p:txBody>
      </p:sp>
    </p:spTree>
    <p:extLst>
      <p:ext uri="{BB962C8B-B14F-4D97-AF65-F5344CB8AC3E}">
        <p14:creationId xmlns:p14="http://schemas.microsoft.com/office/powerpoint/2010/main" val="49029612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B01D3-B51D-4B69-948B-59952A0B6F2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1BA0685-307A-4232-8601-E7007EF29E7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1CD60E4-73C1-4302-B03E-69E4598DA71E}"/>
              </a:ext>
            </a:extLst>
          </p:cNvPr>
          <p:cNvSpPr>
            <a:spLocks noGrp="1"/>
          </p:cNvSpPr>
          <p:nvPr>
            <p:ph type="dt" sz="half" idx="10"/>
          </p:nvPr>
        </p:nvSpPr>
        <p:spPr/>
        <p:txBody>
          <a:bodyPr/>
          <a:lstStyle/>
          <a:p>
            <a:fld id="{7F68899B-F422-4200-923D-F40ED081A765}" type="datetimeFigureOut">
              <a:rPr lang="en-GB" smtClean="0"/>
              <a:t>09/09/2026</a:t>
            </a:fld>
            <a:endParaRPr lang="en-GB"/>
          </a:p>
        </p:txBody>
      </p:sp>
      <p:sp>
        <p:nvSpPr>
          <p:cNvPr id="5" name="Footer Placeholder 4">
            <a:extLst>
              <a:ext uri="{FF2B5EF4-FFF2-40B4-BE49-F238E27FC236}">
                <a16:creationId xmlns:a16="http://schemas.microsoft.com/office/drawing/2014/main" id="{626F4C7B-7D91-46CC-A768-583F5BC289C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B7FD27-2776-4780-91AB-56779B78FEB5}"/>
              </a:ext>
            </a:extLst>
          </p:cNvPr>
          <p:cNvSpPr>
            <a:spLocks noGrp="1"/>
          </p:cNvSpPr>
          <p:nvPr>
            <p:ph type="sldNum" sz="quarter" idx="12"/>
          </p:nvPr>
        </p:nvSpPr>
        <p:spPr/>
        <p:txBody>
          <a:bodyPr/>
          <a:lstStyle/>
          <a:p>
            <a:fld id="{CD39DADD-0F5E-4E15-9153-5A8E76F56D0D}" type="slidenum">
              <a:rPr lang="en-GB" smtClean="0"/>
              <a:t>‹#›</a:t>
            </a:fld>
            <a:endParaRPr lang="en-GB"/>
          </a:p>
        </p:txBody>
      </p:sp>
    </p:spTree>
    <p:extLst>
      <p:ext uri="{BB962C8B-B14F-4D97-AF65-F5344CB8AC3E}">
        <p14:creationId xmlns:p14="http://schemas.microsoft.com/office/powerpoint/2010/main" val="418893480"/>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6B804-C49B-460A-A0A6-13303F84E9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219E6E6-36E0-48D8-A8A0-4A597EEAC86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B842B9B5-7B8F-40F7-ACE8-ABAD988CB6D7}"/>
              </a:ext>
            </a:extLst>
          </p:cNvPr>
          <p:cNvSpPr>
            <a:spLocks noGrp="1"/>
          </p:cNvSpPr>
          <p:nvPr>
            <p:ph type="dt" sz="half" idx="10"/>
          </p:nvPr>
        </p:nvSpPr>
        <p:spPr/>
        <p:txBody>
          <a:bodyPr/>
          <a:lstStyle/>
          <a:p>
            <a:fld id="{7F68899B-F422-4200-923D-F40ED081A765}" type="datetimeFigureOut">
              <a:rPr lang="en-GB" smtClean="0"/>
              <a:t>09/09/2026</a:t>
            </a:fld>
            <a:endParaRPr lang="en-GB"/>
          </a:p>
        </p:txBody>
      </p:sp>
      <p:sp>
        <p:nvSpPr>
          <p:cNvPr id="5" name="Footer Placeholder 4">
            <a:extLst>
              <a:ext uri="{FF2B5EF4-FFF2-40B4-BE49-F238E27FC236}">
                <a16:creationId xmlns:a16="http://schemas.microsoft.com/office/drawing/2014/main" id="{A7F75BF5-0CDD-4536-BA9E-10F27F16351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5963EDE-7D86-492F-A264-E489A32D9E01}"/>
              </a:ext>
            </a:extLst>
          </p:cNvPr>
          <p:cNvSpPr>
            <a:spLocks noGrp="1"/>
          </p:cNvSpPr>
          <p:nvPr>
            <p:ph type="sldNum" sz="quarter" idx="12"/>
          </p:nvPr>
        </p:nvSpPr>
        <p:spPr/>
        <p:txBody>
          <a:bodyPr/>
          <a:lstStyle/>
          <a:p>
            <a:fld id="{CD39DADD-0F5E-4E15-9153-5A8E76F56D0D}" type="slidenum">
              <a:rPr lang="en-GB" smtClean="0"/>
              <a:t>‹#›</a:t>
            </a:fld>
            <a:endParaRPr lang="en-GB"/>
          </a:p>
        </p:txBody>
      </p:sp>
    </p:spTree>
    <p:extLst>
      <p:ext uri="{BB962C8B-B14F-4D97-AF65-F5344CB8AC3E}">
        <p14:creationId xmlns:p14="http://schemas.microsoft.com/office/powerpoint/2010/main" val="265413747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FE134-5419-4B8A-B421-8FA16133378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8C987FE-35E2-48F2-A18E-50AAA0352854}"/>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523A656-1819-4BC4-82AA-19380546532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5DBF5CB-A2F7-449C-B2DA-E0FE15FF85E5}"/>
              </a:ext>
            </a:extLst>
          </p:cNvPr>
          <p:cNvSpPr>
            <a:spLocks noGrp="1"/>
          </p:cNvSpPr>
          <p:nvPr>
            <p:ph type="dt" sz="half" idx="10"/>
          </p:nvPr>
        </p:nvSpPr>
        <p:spPr/>
        <p:txBody>
          <a:bodyPr/>
          <a:lstStyle/>
          <a:p>
            <a:fld id="{7F68899B-F422-4200-923D-F40ED081A765}" type="datetimeFigureOut">
              <a:rPr lang="en-GB" smtClean="0"/>
              <a:t>09/09/2026</a:t>
            </a:fld>
            <a:endParaRPr lang="en-GB"/>
          </a:p>
        </p:txBody>
      </p:sp>
      <p:sp>
        <p:nvSpPr>
          <p:cNvPr id="6" name="Footer Placeholder 5">
            <a:extLst>
              <a:ext uri="{FF2B5EF4-FFF2-40B4-BE49-F238E27FC236}">
                <a16:creationId xmlns:a16="http://schemas.microsoft.com/office/drawing/2014/main" id="{A63D3D6D-9D4C-4552-BD93-DE9E4A56EE6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5E0C09E-7D3E-413D-8065-F5E9523CD557}"/>
              </a:ext>
            </a:extLst>
          </p:cNvPr>
          <p:cNvSpPr>
            <a:spLocks noGrp="1"/>
          </p:cNvSpPr>
          <p:nvPr>
            <p:ph type="sldNum" sz="quarter" idx="12"/>
          </p:nvPr>
        </p:nvSpPr>
        <p:spPr/>
        <p:txBody>
          <a:bodyPr/>
          <a:lstStyle/>
          <a:p>
            <a:fld id="{CD39DADD-0F5E-4E15-9153-5A8E76F56D0D}" type="slidenum">
              <a:rPr lang="en-GB" smtClean="0"/>
              <a:t>‹#›</a:t>
            </a:fld>
            <a:endParaRPr lang="en-GB"/>
          </a:p>
        </p:txBody>
      </p:sp>
    </p:spTree>
    <p:extLst>
      <p:ext uri="{BB962C8B-B14F-4D97-AF65-F5344CB8AC3E}">
        <p14:creationId xmlns:p14="http://schemas.microsoft.com/office/powerpoint/2010/main" val="25481939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4A6B9-ABD2-4EC7-9798-3B6708BE8C3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2F27D42-F98A-445F-9B76-282361D7B8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3605E9F-5702-4DD0-94BC-DCCB74596B3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A2BBBF0-6283-438B-B565-8612ECB3C92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2C62FDC-75C0-4493-B7A5-DF7D2BCB2B9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F385FCD-66C2-4A71-AA33-A653D2CDF2EB}"/>
              </a:ext>
            </a:extLst>
          </p:cNvPr>
          <p:cNvSpPr>
            <a:spLocks noGrp="1"/>
          </p:cNvSpPr>
          <p:nvPr>
            <p:ph type="dt" sz="half" idx="10"/>
          </p:nvPr>
        </p:nvSpPr>
        <p:spPr/>
        <p:txBody>
          <a:bodyPr/>
          <a:lstStyle/>
          <a:p>
            <a:fld id="{7F68899B-F422-4200-923D-F40ED081A765}" type="datetimeFigureOut">
              <a:rPr lang="en-GB" smtClean="0"/>
              <a:t>09/09/2026</a:t>
            </a:fld>
            <a:endParaRPr lang="en-GB"/>
          </a:p>
        </p:txBody>
      </p:sp>
      <p:sp>
        <p:nvSpPr>
          <p:cNvPr id="8" name="Footer Placeholder 7">
            <a:extLst>
              <a:ext uri="{FF2B5EF4-FFF2-40B4-BE49-F238E27FC236}">
                <a16:creationId xmlns:a16="http://schemas.microsoft.com/office/drawing/2014/main" id="{AAD21D9A-D579-4125-A86D-E129343E496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DEF4A11-5EA0-4752-A31F-E9BB4063309D}"/>
              </a:ext>
            </a:extLst>
          </p:cNvPr>
          <p:cNvSpPr>
            <a:spLocks noGrp="1"/>
          </p:cNvSpPr>
          <p:nvPr>
            <p:ph type="sldNum" sz="quarter" idx="12"/>
          </p:nvPr>
        </p:nvSpPr>
        <p:spPr/>
        <p:txBody>
          <a:bodyPr/>
          <a:lstStyle/>
          <a:p>
            <a:fld id="{CD39DADD-0F5E-4E15-9153-5A8E76F56D0D}" type="slidenum">
              <a:rPr lang="en-GB" smtClean="0"/>
              <a:t>‹#›</a:t>
            </a:fld>
            <a:endParaRPr lang="en-GB"/>
          </a:p>
        </p:txBody>
      </p:sp>
    </p:spTree>
    <p:extLst>
      <p:ext uri="{BB962C8B-B14F-4D97-AF65-F5344CB8AC3E}">
        <p14:creationId xmlns:p14="http://schemas.microsoft.com/office/powerpoint/2010/main" val="95639732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2B837-CA75-4ABB-84A0-DE0917A9728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275887D-383A-43A4-BF22-1CB780581CAA}"/>
              </a:ext>
            </a:extLst>
          </p:cNvPr>
          <p:cNvSpPr>
            <a:spLocks noGrp="1"/>
          </p:cNvSpPr>
          <p:nvPr>
            <p:ph type="dt" sz="half" idx="10"/>
          </p:nvPr>
        </p:nvSpPr>
        <p:spPr/>
        <p:txBody>
          <a:bodyPr/>
          <a:lstStyle/>
          <a:p>
            <a:fld id="{7F68899B-F422-4200-923D-F40ED081A765}" type="datetimeFigureOut">
              <a:rPr lang="en-GB" smtClean="0"/>
              <a:t>09/09/2026</a:t>
            </a:fld>
            <a:endParaRPr lang="en-GB"/>
          </a:p>
        </p:txBody>
      </p:sp>
      <p:sp>
        <p:nvSpPr>
          <p:cNvPr id="4" name="Footer Placeholder 3">
            <a:extLst>
              <a:ext uri="{FF2B5EF4-FFF2-40B4-BE49-F238E27FC236}">
                <a16:creationId xmlns:a16="http://schemas.microsoft.com/office/drawing/2014/main" id="{A3F35A94-C700-4B78-B8C2-1CCED91D068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FBE5A82-BC9B-413D-8F3D-15BB66E0A046}"/>
              </a:ext>
            </a:extLst>
          </p:cNvPr>
          <p:cNvSpPr>
            <a:spLocks noGrp="1"/>
          </p:cNvSpPr>
          <p:nvPr>
            <p:ph type="sldNum" sz="quarter" idx="12"/>
          </p:nvPr>
        </p:nvSpPr>
        <p:spPr/>
        <p:txBody>
          <a:bodyPr/>
          <a:lstStyle/>
          <a:p>
            <a:fld id="{CD39DADD-0F5E-4E15-9153-5A8E76F56D0D}" type="slidenum">
              <a:rPr lang="en-GB" smtClean="0"/>
              <a:t>‹#›</a:t>
            </a:fld>
            <a:endParaRPr lang="en-GB"/>
          </a:p>
        </p:txBody>
      </p:sp>
    </p:spTree>
    <p:extLst>
      <p:ext uri="{BB962C8B-B14F-4D97-AF65-F5344CB8AC3E}">
        <p14:creationId xmlns:p14="http://schemas.microsoft.com/office/powerpoint/2010/main" val="97827777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C7BE146-6308-490F-8841-C9224B016F19}"/>
              </a:ext>
            </a:extLst>
          </p:cNvPr>
          <p:cNvSpPr>
            <a:spLocks noGrp="1"/>
          </p:cNvSpPr>
          <p:nvPr>
            <p:ph type="dt" sz="half" idx="10"/>
          </p:nvPr>
        </p:nvSpPr>
        <p:spPr/>
        <p:txBody>
          <a:bodyPr/>
          <a:lstStyle/>
          <a:p>
            <a:fld id="{7F68899B-F422-4200-923D-F40ED081A765}" type="datetimeFigureOut">
              <a:rPr lang="en-GB" smtClean="0"/>
              <a:t>09/09/2026</a:t>
            </a:fld>
            <a:endParaRPr lang="en-GB"/>
          </a:p>
        </p:txBody>
      </p:sp>
      <p:sp>
        <p:nvSpPr>
          <p:cNvPr id="3" name="Footer Placeholder 2">
            <a:extLst>
              <a:ext uri="{FF2B5EF4-FFF2-40B4-BE49-F238E27FC236}">
                <a16:creationId xmlns:a16="http://schemas.microsoft.com/office/drawing/2014/main" id="{2AF8FB5A-E09D-4B0B-B3FF-E6A4D1D68D5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5B1960A-398D-4036-A175-1873CFC57F7C}"/>
              </a:ext>
            </a:extLst>
          </p:cNvPr>
          <p:cNvSpPr>
            <a:spLocks noGrp="1"/>
          </p:cNvSpPr>
          <p:nvPr>
            <p:ph type="sldNum" sz="quarter" idx="12"/>
          </p:nvPr>
        </p:nvSpPr>
        <p:spPr/>
        <p:txBody>
          <a:bodyPr/>
          <a:lstStyle/>
          <a:p>
            <a:fld id="{CD39DADD-0F5E-4E15-9153-5A8E76F56D0D}" type="slidenum">
              <a:rPr lang="en-GB" smtClean="0"/>
              <a:t>‹#›</a:t>
            </a:fld>
            <a:endParaRPr lang="en-GB"/>
          </a:p>
        </p:txBody>
      </p:sp>
    </p:spTree>
    <p:extLst>
      <p:ext uri="{BB962C8B-B14F-4D97-AF65-F5344CB8AC3E}">
        <p14:creationId xmlns:p14="http://schemas.microsoft.com/office/powerpoint/2010/main" val="366922571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93698-6A2A-4E16-9E93-CAAEB6D357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A563B17-A2AB-4164-81D7-19364B624C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A39BA7C-B0C1-496C-A3C9-8BAFB8BB80C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315DCE0-07AF-448B-B78B-6914D41037D6}"/>
              </a:ext>
            </a:extLst>
          </p:cNvPr>
          <p:cNvSpPr>
            <a:spLocks noGrp="1"/>
          </p:cNvSpPr>
          <p:nvPr>
            <p:ph type="dt" sz="half" idx="10"/>
          </p:nvPr>
        </p:nvSpPr>
        <p:spPr/>
        <p:txBody>
          <a:bodyPr/>
          <a:lstStyle/>
          <a:p>
            <a:fld id="{7F68899B-F422-4200-923D-F40ED081A765}" type="datetimeFigureOut">
              <a:rPr lang="en-GB" smtClean="0"/>
              <a:t>09/09/2026</a:t>
            </a:fld>
            <a:endParaRPr lang="en-GB"/>
          </a:p>
        </p:txBody>
      </p:sp>
      <p:sp>
        <p:nvSpPr>
          <p:cNvPr id="6" name="Footer Placeholder 5">
            <a:extLst>
              <a:ext uri="{FF2B5EF4-FFF2-40B4-BE49-F238E27FC236}">
                <a16:creationId xmlns:a16="http://schemas.microsoft.com/office/drawing/2014/main" id="{93129EFF-7465-4A33-B536-BE80A434997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210287A-74CC-4A9B-8973-E0C841A416F5}"/>
              </a:ext>
            </a:extLst>
          </p:cNvPr>
          <p:cNvSpPr>
            <a:spLocks noGrp="1"/>
          </p:cNvSpPr>
          <p:nvPr>
            <p:ph type="sldNum" sz="quarter" idx="12"/>
          </p:nvPr>
        </p:nvSpPr>
        <p:spPr/>
        <p:txBody>
          <a:bodyPr/>
          <a:lstStyle/>
          <a:p>
            <a:fld id="{CD39DADD-0F5E-4E15-9153-5A8E76F56D0D}" type="slidenum">
              <a:rPr lang="en-GB" smtClean="0"/>
              <a:t>‹#›</a:t>
            </a:fld>
            <a:endParaRPr lang="en-GB"/>
          </a:p>
        </p:txBody>
      </p:sp>
    </p:spTree>
    <p:extLst>
      <p:ext uri="{BB962C8B-B14F-4D97-AF65-F5344CB8AC3E}">
        <p14:creationId xmlns:p14="http://schemas.microsoft.com/office/powerpoint/2010/main" val="206946752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E893E-761E-4EAE-860A-6B972ED664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2110A0BC-A637-4426-B619-76D6834CDA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D32409D-AE18-43F6-AB91-1992FD4633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5B02790-00DF-4154-9B6C-0296EC860E66}"/>
              </a:ext>
            </a:extLst>
          </p:cNvPr>
          <p:cNvSpPr>
            <a:spLocks noGrp="1"/>
          </p:cNvSpPr>
          <p:nvPr>
            <p:ph type="dt" sz="half" idx="10"/>
          </p:nvPr>
        </p:nvSpPr>
        <p:spPr/>
        <p:txBody>
          <a:bodyPr/>
          <a:lstStyle/>
          <a:p>
            <a:fld id="{7F68899B-F422-4200-923D-F40ED081A765}" type="datetimeFigureOut">
              <a:rPr lang="en-GB" smtClean="0"/>
              <a:t>09/09/2026</a:t>
            </a:fld>
            <a:endParaRPr lang="en-GB"/>
          </a:p>
        </p:txBody>
      </p:sp>
      <p:sp>
        <p:nvSpPr>
          <p:cNvPr id="6" name="Footer Placeholder 5">
            <a:extLst>
              <a:ext uri="{FF2B5EF4-FFF2-40B4-BE49-F238E27FC236}">
                <a16:creationId xmlns:a16="http://schemas.microsoft.com/office/drawing/2014/main" id="{E5BE674D-0061-44C3-B05C-D0F504E0112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B505DC2-5C5D-4F1A-9D8C-3C950E366541}"/>
              </a:ext>
            </a:extLst>
          </p:cNvPr>
          <p:cNvSpPr>
            <a:spLocks noGrp="1"/>
          </p:cNvSpPr>
          <p:nvPr>
            <p:ph type="sldNum" sz="quarter" idx="12"/>
          </p:nvPr>
        </p:nvSpPr>
        <p:spPr/>
        <p:txBody>
          <a:bodyPr/>
          <a:lstStyle/>
          <a:p>
            <a:fld id="{CD39DADD-0F5E-4E15-9153-5A8E76F56D0D}" type="slidenum">
              <a:rPr lang="en-GB" smtClean="0"/>
              <a:t>‹#›</a:t>
            </a:fld>
            <a:endParaRPr lang="en-GB"/>
          </a:p>
        </p:txBody>
      </p:sp>
    </p:spTree>
    <p:extLst>
      <p:ext uri="{BB962C8B-B14F-4D97-AF65-F5344CB8AC3E}">
        <p14:creationId xmlns:p14="http://schemas.microsoft.com/office/powerpoint/2010/main" val="400718562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60213-B2CE-4D83-9347-1ABE7DB4915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C56A47F-BCCD-43D9-8895-9EDFABBDA69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C9CDDFD-8576-4504-898E-06C3D3A9D460}"/>
              </a:ext>
            </a:extLst>
          </p:cNvPr>
          <p:cNvSpPr>
            <a:spLocks noGrp="1"/>
          </p:cNvSpPr>
          <p:nvPr>
            <p:ph type="dt" sz="half" idx="10"/>
          </p:nvPr>
        </p:nvSpPr>
        <p:spPr/>
        <p:txBody>
          <a:bodyPr/>
          <a:lstStyle/>
          <a:p>
            <a:fld id="{7F68899B-F422-4200-923D-F40ED081A765}" type="datetimeFigureOut">
              <a:rPr lang="en-GB" smtClean="0"/>
              <a:t>09/09/2026</a:t>
            </a:fld>
            <a:endParaRPr lang="en-GB"/>
          </a:p>
        </p:txBody>
      </p:sp>
      <p:sp>
        <p:nvSpPr>
          <p:cNvPr id="5" name="Footer Placeholder 4">
            <a:extLst>
              <a:ext uri="{FF2B5EF4-FFF2-40B4-BE49-F238E27FC236}">
                <a16:creationId xmlns:a16="http://schemas.microsoft.com/office/drawing/2014/main" id="{198C1550-FBB5-4B45-A541-3186EC4590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5E6D1AD-42DC-4A02-81AA-62FEE894C1D6}"/>
              </a:ext>
            </a:extLst>
          </p:cNvPr>
          <p:cNvSpPr>
            <a:spLocks noGrp="1"/>
          </p:cNvSpPr>
          <p:nvPr>
            <p:ph type="sldNum" sz="quarter" idx="12"/>
          </p:nvPr>
        </p:nvSpPr>
        <p:spPr/>
        <p:txBody>
          <a:bodyPr/>
          <a:lstStyle/>
          <a:p>
            <a:fld id="{CD39DADD-0F5E-4E15-9153-5A8E76F56D0D}" type="slidenum">
              <a:rPr lang="en-GB" smtClean="0"/>
              <a:t>‹#›</a:t>
            </a:fld>
            <a:endParaRPr lang="en-GB"/>
          </a:p>
        </p:txBody>
      </p:sp>
    </p:spTree>
    <p:extLst>
      <p:ext uri="{BB962C8B-B14F-4D97-AF65-F5344CB8AC3E}">
        <p14:creationId xmlns:p14="http://schemas.microsoft.com/office/powerpoint/2010/main" val="212005996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5B2042F-BFA0-40C0-8D94-D8540317E05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09D5A8E-71CF-48B5-8483-BE7DD4DE08C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B70F557-1B0C-43D2-BC36-5AF546678374}"/>
              </a:ext>
            </a:extLst>
          </p:cNvPr>
          <p:cNvSpPr>
            <a:spLocks noGrp="1"/>
          </p:cNvSpPr>
          <p:nvPr>
            <p:ph type="dt" sz="half" idx="10"/>
          </p:nvPr>
        </p:nvSpPr>
        <p:spPr/>
        <p:txBody>
          <a:bodyPr/>
          <a:lstStyle/>
          <a:p>
            <a:fld id="{7F68899B-F422-4200-923D-F40ED081A765}" type="datetimeFigureOut">
              <a:rPr lang="en-GB" smtClean="0"/>
              <a:t>09/09/2026</a:t>
            </a:fld>
            <a:endParaRPr lang="en-GB"/>
          </a:p>
        </p:txBody>
      </p:sp>
      <p:sp>
        <p:nvSpPr>
          <p:cNvPr id="5" name="Footer Placeholder 4">
            <a:extLst>
              <a:ext uri="{FF2B5EF4-FFF2-40B4-BE49-F238E27FC236}">
                <a16:creationId xmlns:a16="http://schemas.microsoft.com/office/drawing/2014/main" id="{83FDA08B-D980-4630-BE21-39C07E3090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50883B4-2DB8-4D39-A5CB-44E076569076}"/>
              </a:ext>
            </a:extLst>
          </p:cNvPr>
          <p:cNvSpPr>
            <a:spLocks noGrp="1"/>
          </p:cNvSpPr>
          <p:nvPr>
            <p:ph type="sldNum" sz="quarter" idx="12"/>
          </p:nvPr>
        </p:nvSpPr>
        <p:spPr/>
        <p:txBody>
          <a:bodyPr/>
          <a:lstStyle/>
          <a:p>
            <a:fld id="{CD39DADD-0F5E-4E15-9153-5A8E76F56D0D}" type="slidenum">
              <a:rPr lang="en-GB" smtClean="0"/>
              <a:t>‹#›</a:t>
            </a:fld>
            <a:endParaRPr lang="en-GB"/>
          </a:p>
        </p:txBody>
      </p:sp>
    </p:spTree>
    <p:extLst>
      <p:ext uri="{BB962C8B-B14F-4D97-AF65-F5344CB8AC3E}">
        <p14:creationId xmlns:p14="http://schemas.microsoft.com/office/powerpoint/2010/main" val="2211159844"/>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71" Type="http://schemas.openxmlformats.org/officeDocument/2006/relationships/slideLayout" Target="../slideLayouts/slideLayout7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79.xml"/><Relationship Id="rId3" Type="http://schemas.openxmlformats.org/officeDocument/2006/relationships/slideLayout" Target="../slideLayouts/slideLayout74.xml"/><Relationship Id="rId7" Type="http://schemas.openxmlformats.org/officeDocument/2006/relationships/slideLayout" Target="../slideLayouts/slideLayout78.xml"/><Relationship Id="rId12" Type="http://schemas.openxmlformats.org/officeDocument/2006/relationships/theme" Target="../theme/theme2.xml"/><Relationship Id="rId2" Type="http://schemas.openxmlformats.org/officeDocument/2006/relationships/slideLayout" Target="../slideLayouts/slideLayout73.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5" Type="http://schemas.openxmlformats.org/officeDocument/2006/relationships/slideLayout" Target="../slideLayouts/slideLayout76.xml"/><Relationship Id="rId10" Type="http://schemas.openxmlformats.org/officeDocument/2006/relationships/slideLayout" Target="../slideLayouts/slideLayout81.xml"/><Relationship Id="rId4" Type="http://schemas.openxmlformats.org/officeDocument/2006/relationships/slideLayout" Target="../slideLayouts/slideLayout75.xml"/><Relationship Id="rId9" Type="http://schemas.openxmlformats.org/officeDocument/2006/relationships/slideLayout" Target="../slideLayouts/slideLayout8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ADC9FD-6FB3-2A61-0012-4477E13FD2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12DB8967-233F-D79E-2CE7-959113F229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5B42645-B390-7524-701C-8B94BCA608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6993B97-A3F2-4EED-B37E-0F9FA7FE99D1}" type="datetimeFigureOut">
              <a:rPr lang="en-GB" smtClean="0"/>
              <a:t>09/09/2026</a:t>
            </a:fld>
            <a:endParaRPr lang="en-GB"/>
          </a:p>
        </p:txBody>
      </p:sp>
      <p:sp>
        <p:nvSpPr>
          <p:cNvPr id="5" name="Footer Placeholder 4">
            <a:extLst>
              <a:ext uri="{FF2B5EF4-FFF2-40B4-BE49-F238E27FC236}">
                <a16:creationId xmlns:a16="http://schemas.microsoft.com/office/drawing/2014/main" id="{CB20EED3-AC34-120D-6F14-EA31FA78EC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DFC1585C-B13C-9EAB-5426-E04A665E70C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668E7F4-885E-4AB3-8B1C-BD2F05C98895}" type="slidenum">
              <a:rPr lang="en-GB" smtClean="0"/>
              <a:t>‹#›</a:t>
            </a:fld>
            <a:endParaRPr lang="en-GB"/>
          </a:p>
        </p:txBody>
      </p:sp>
    </p:spTree>
    <p:extLst>
      <p:ext uri="{BB962C8B-B14F-4D97-AF65-F5344CB8AC3E}">
        <p14:creationId xmlns:p14="http://schemas.microsoft.com/office/powerpoint/2010/main" val="25433008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 id="2147483730" r:id="rId70"/>
    <p:sldLayoutId id="2147483731" r:id="rId7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1643F50-B76F-4176-BAC0-8ADC396236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61E2B66-BD71-4F0C-9667-A184139AF15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7A04A4B-66E7-4957-ABD9-14C0144EF74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68899B-F422-4200-923D-F40ED081A765}" type="datetimeFigureOut">
              <a:rPr lang="en-GB" smtClean="0"/>
              <a:t>09/09/2026</a:t>
            </a:fld>
            <a:endParaRPr lang="en-GB"/>
          </a:p>
        </p:txBody>
      </p:sp>
      <p:sp>
        <p:nvSpPr>
          <p:cNvPr id="5" name="Footer Placeholder 4">
            <a:extLst>
              <a:ext uri="{FF2B5EF4-FFF2-40B4-BE49-F238E27FC236}">
                <a16:creationId xmlns:a16="http://schemas.microsoft.com/office/drawing/2014/main" id="{E0982D40-3889-43AA-85D7-774E86025EC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7884E07-3102-49F8-813C-3D655F2932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39DADD-0F5E-4E15-9153-5A8E76F56D0D}" type="slidenum">
              <a:rPr lang="en-GB" smtClean="0"/>
              <a:t>‹#›</a:t>
            </a:fld>
            <a:endParaRPr lang="en-GB"/>
          </a:p>
        </p:txBody>
      </p:sp>
    </p:spTree>
    <p:extLst>
      <p:ext uri="{BB962C8B-B14F-4D97-AF65-F5344CB8AC3E}">
        <p14:creationId xmlns:p14="http://schemas.microsoft.com/office/powerpoint/2010/main" val="69751720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thinkuknow.co.uk/14_plus/Need-advice/Porn" TargetMode="External"/><Relationship Id="rId2" Type="http://schemas.openxmlformats.org/officeDocument/2006/relationships/hyperlink" Target="http://www.childline.org.uk/info-advice/bullying-abuse-safety/online-mobile-safety/online-porn%200800%201111" TargetMode="External"/><Relationship Id="rId1" Type="http://schemas.openxmlformats.org/officeDocument/2006/relationships/slideLayout" Target="../slideLayouts/slideLayout2.xml"/><Relationship Id="rId5" Type="http://schemas.openxmlformats.org/officeDocument/2006/relationships/hyperlink" Target="http://www.victimsupport.org.uk/" TargetMode="External"/><Relationship Id="rId4" Type="http://schemas.openxmlformats.org/officeDocument/2006/relationships/hyperlink" Target="http://www.ceop.police.uk/Safety-Centre"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73.xml"/><Relationship Id="rId4" Type="http://schemas.openxmlformats.org/officeDocument/2006/relationships/image" Target="../media/image17.png"/></Relationships>
</file>

<file path=ppt/slides/_rels/slide2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73.xml"/><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5">
            <a:extLst>
              <a:ext uri="{FF2B5EF4-FFF2-40B4-BE49-F238E27FC236}">
                <a16:creationId xmlns:a16="http://schemas.microsoft.com/office/drawing/2014/main" id="{8D01AA97-2589-9D89-9F4D-DD2AADFC3B83}"/>
              </a:ext>
            </a:extLst>
          </p:cNvPr>
          <p:cNvGraphicFramePr>
            <a:graphicFrameLocks noGrp="1"/>
          </p:cNvGraphicFramePr>
          <p:nvPr>
            <p:extLst>
              <p:ext uri="{D42A27DB-BD31-4B8C-83A1-F6EECF244321}">
                <p14:modId xmlns:p14="http://schemas.microsoft.com/office/powerpoint/2010/main" val="1099002053"/>
              </p:ext>
            </p:extLst>
          </p:nvPr>
        </p:nvGraphicFramePr>
        <p:xfrm>
          <a:off x="283028" y="914400"/>
          <a:ext cx="11819025" cy="5638639"/>
        </p:xfrm>
        <a:graphic>
          <a:graphicData uri="http://schemas.openxmlformats.org/drawingml/2006/table">
            <a:tbl>
              <a:tblPr firstRow="1" bandRow="1">
                <a:effectLst/>
                <a:tableStyleId>{5C22544A-7EE6-4342-B048-85BDC9FD1C3A}</a:tableStyleId>
              </a:tblPr>
              <a:tblGrid>
                <a:gridCol w="5776191">
                  <a:extLst>
                    <a:ext uri="{9D8B030D-6E8A-4147-A177-3AD203B41FA5}">
                      <a16:colId xmlns:a16="http://schemas.microsoft.com/office/drawing/2014/main" val="1375834884"/>
                    </a:ext>
                  </a:extLst>
                </a:gridCol>
                <a:gridCol w="6042834">
                  <a:extLst>
                    <a:ext uri="{9D8B030D-6E8A-4147-A177-3AD203B41FA5}">
                      <a16:colId xmlns:a16="http://schemas.microsoft.com/office/drawing/2014/main" val="4220267661"/>
                    </a:ext>
                  </a:extLst>
                </a:gridCol>
              </a:tblGrid>
              <a:tr h="2708753">
                <a:tc>
                  <a:txBody>
                    <a:bodyPr/>
                    <a:lstStyle/>
                    <a:p>
                      <a:pPr marL="457200" lvl="0" indent="-457200" algn="l">
                        <a:buAutoNum type="arabicPeriod"/>
                      </a:pPr>
                      <a:r>
                        <a:rPr lang="en-GB" sz="2400" b="1">
                          <a:solidFill>
                            <a:srgbClr val="000000"/>
                          </a:solidFill>
                          <a:latin typeface="Arial"/>
                          <a:cs typeface="Arial"/>
                        </a:rPr>
                        <a:t>Warm-up – MWBS</a:t>
                      </a:r>
                      <a:endParaRPr lang="en-GB" sz="2400"/>
                    </a:p>
                    <a:p>
                      <a:pPr marL="0" lvl="0" indent="0" algn="l">
                        <a:buNone/>
                      </a:pPr>
                      <a:endParaRPr lang="en-GB" sz="2400" b="0" i="0" u="none" strike="noStrike" noProof="0">
                        <a:solidFill>
                          <a:schemeClr val="tx1"/>
                        </a:solidFill>
                        <a:latin typeface="Arial"/>
                      </a:endParaRPr>
                    </a:p>
                    <a:p>
                      <a:pPr marL="0" lvl="0" indent="0" algn="l">
                        <a:buNone/>
                      </a:pPr>
                      <a:r>
                        <a:rPr lang="en-GB" sz="2400" b="1" i="0" u="none" strike="noStrike" noProof="0">
                          <a:solidFill>
                            <a:srgbClr val="000000"/>
                          </a:solidFill>
                          <a:latin typeface="Arial"/>
                        </a:rPr>
                        <a:t>Write down three words </a:t>
                      </a:r>
                      <a:r>
                        <a:rPr lang="en-GB" sz="2400" b="0" i="0" u="none" strike="noStrike" noProof="0">
                          <a:solidFill>
                            <a:srgbClr val="000000"/>
                          </a:solidFill>
                          <a:latin typeface="Arial"/>
                        </a:rPr>
                        <a:t>that come to mind when you hear the term “healthy relationship.” (example: trust...)</a:t>
                      </a:r>
                      <a:endParaRPr lang="en-GB" sz="2400" b="0" i="0" u="none" strike="noStrike" noProof="0">
                        <a:solidFill>
                          <a:schemeClr val="tx1"/>
                        </a:solidFill>
                        <a:latin typeface="Arial"/>
                      </a:endParaRPr>
                    </a:p>
                  </a:txBody>
                  <a:tcPr marL="102870" marR="102870" marT="51435" marB="51435">
                    <a:lnL w="12701" cap="flat" cmpd="sng" algn="ctr">
                      <a:solidFill>
                        <a:srgbClr val="000000"/>
                      </a:solidFill>
                      <a:prstDash val="solid"/>
                      <a:round/>
                      <a:headEnd type="none" w="med" len="med"/>
                      <a:tailEnd type="none" w="med" len="med"/>
                    </a:lnL>
                    <a:lnR w="38103"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E2F0D9"/>
                    </a:solidFill>
                  </a:tcPr>
                </a:tc>
                <a:tc>
                  <a:txBody>
                    <a:bodyPr/>
                    <a:lstStyle/>
                    <a:p>
                      <a:pPr lvl="0" algn="l">
                        <a:buNone/>
                      </a:pPr>
                      <a:r>
                        <a:rPr lang="en-GB" sz="2400" b="1">
                          <a:solidFill>
                            <a:srgbClr val="000000"/>
                          </a:solidFill>
                          <a:latin typeface="Arial"/>
                          <a:cs typeface="Arial"/>
                        </a:rPr>
                        <a:t>2. </a:t>
                      </a:r>
                      <a:r>
                        <a:rPr lang="en-GB" sz="2200" b="1">
                          <a:solidFill>
                            <a:srgbClr val="000000"/>
                          </a:solidFill>
                          <a:latin typeface="Arial"/>
                          <a:cs typeface="Arial"/>
                        </a:rPr>
                        <a:t>Recall – from</a:t>
                      </a:r>
                      <a:endParaRPr lang="en-US"/>
                    </a:p>
                    <a:p>
                      <a:pPr lvl="0" algn="l">
                        <a:buNone/>
                      </a:pPr>
                      <a:r>
                        <a:rPr lang="en-GB" sz="2200" b="1">
                          <a:solidFill>
                            <a:srgbClr val="000000"/>
                          </a:solidFill>
                          <a:latin typeface="Arial"/>
                          <a:cs typeface="Arial"/>
                        </a:rPr>
                        <a:t>last lesson</a:t>
                      </a:r>
                    </a:p>
                    <a:p>
                      <a:pPr lvl="0" algn="l">
                        <a:lnSpc>
                          <a:spcPct val="100000"/>
                        </a:lnSpc>
                        <a:spcBef>
                          <a:spcPts val="0"/>
                        </a:spcBef>
                        <a:spcAft>
                          <a:spcPts val="0"/>
                        </a:spcAft>
                        <a:buNone/>
                      </a:pPr>
                      <a:r>
                        <a:rPr lang="en-GB" sz="2400" b="0" i="0" u="none" strike="noStrike" noProof="0">
                          <a:solidFill>
                            <a:srgbClr val="000000"/>
                          </a:solidFill>
                          <a:latin typeface="Arial"/>
                          <a:cs typeface="Arial"/>
                        </a:rPr>
                        <a:t>In what ways do you think media (TV, social media, movies) can affect how people see themselves or others? Positive? Negative? </a:t>
                      </a:r>
                      <a:endParaRPr lang="en-US" sz="2400" b="0" i="0" u="none" strike="noStrike" noProof="0">
                        <a:solidFill>
                          <a:srgbClr val="000000"/>
                        </a:solidFill>
                        <a:latin typeface="Arial"/>
                        <a:cs typeface="Arial"/>
                      </a:endParaRPr>
                    </a:p>
                    <a:p>
                      <a:pPr lvl="0" algn="l">
                        <a:lnSpc>
                          <a:spcPct val="100000"/>
                        </a:lnSpc>
                        <a:spcBef>
                          <a:spcPts val="0"/>
                        </a:spcBef>
                        <a:spcAft>
                          <a:spcPts val="0"/>
                        </a:spcAft>
                        <a:buNone/>
                      </a:pPr>
                      <a:r>
                        <a:rPr lang="en-GB" sz="2400" b="1" i="0" u="none" strike="noStrike" noProof="0">
                          <a:solidFill>
                            <a:srgbClr val="000000"/>
                          </a:solidFill>
                          <a:latin typeface="Arial"/>
                          <a:cs typeface="Arial"/>
                        </a:rPr>
                        <a:t>Write 2-3 sentences explaining your thoughts.</a:t>
                      </a:r>
                      <a:endParaRPr lang="en-GB" sz="2400" b="0" i="0" u="none" strike="noStrike" noProof="0">
                        <a:solidFill>
                          <a:srgbClr val="000000"/>
                        </a:solidFill>
                        <a:latin typeface="Arial"/>
                        <a:cs typeface="Arial"/>
                      </a:endParaRPr>
                    </a:p>
                  </a:txBody>
                  <a:tcPr marL="102870" marR="102870" marT="51435" marB="51435">
                    <a:lnL w="38103" cap="flat" cmpd="sng" algn="ctr">
                      <a:solidFill>
                        <a:srgbClr val="000000"/>
                      </a:solidFill>
                      <a:prstDash val="solid"/>
                      <a:round/>
                      <a:headEnd type="none" w="med" len="med"/>
                      <a:tailEnd type="none" w="med" len="med"/>
                    </a:lnL>
                    <a:lnR w="12701" cap="flat" cmpd="sng" algn="ctr">
                      <a:solidFill>
                        <a:srgbClr val="000000"/>
                      </a:solidFill>
                      <a:prstDash val="solid"/>
                      <a:round/>
                      <a:headEnd type="none" w="med" len="med"/>
                      <a:tailEnd type="none" w="med" len="med"/>
                    </a:lnR>
                    <a:lnT w="12701" cap="flat" cmpd="sng" algn="ctr">
                      <a:solidFill>
                        <a:srgbClr val="000000"/>
                      </a:solidFill>
                      <a:prstDash val="solid"/>
                      <a:round/>
                      <a:headEnd type="none" w="med" len="med"/>
                      <a:tailEnd type="none" w="med" len="med"/>
                    </a:lnT>
                    <a:lnB w="12701"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4138123197"/>
                  </a:ext>
                </a:extLst>
              </a:tr>
              <a:tr h="2640169">
                <a:tc>
                  <a:txBody>
                    <a:bodyPr/>
                    <a:lstStyle/>
                    <a:p>
                      <a:pPr lvl="0" algn="l">
                        <a:lnSpc>
                          <a:spcPct val="100000"/>
                        </a:lnSpc>
                        <a:spcBef>
                          <a:spcPts val="0"/>
                        </a:spcBef>
                        <a:spcAft>
                          <a:spcPts val="0"/>
                        </a:spcAft>
                        <a:buNone/>
                      </a:pPr>
                      <a:r>
                        <a:rPr lang="en-GB" sz="2600" b="1" i="0" u="none" strike="noStrike" noProof="0">
                          <a:solidFill>
                            <a:srgbClr val="000000"/>
                          </a:solidFill>
                          <a:latin typeface="Arial"/>
                          <a:cs typeface="Arial"/>
                        </a:rPr>
                        <a:t>4. Thinking hard.</a:t>
                      </a:r>
                      <a:endParaRPr lang="en-GB" sz="2600" b="0" i="0" u="none" strike="noStrike" noProof="0">
                        <a:solidFill>
                          <a:srgbClr val="000000"/>
                        </a:solidFill>
                        <a:latin typeface="Arial"/>
                        <a:cs typeface="Arial"/>
                      </a:endParaRPr>
                    </a:p>
                    <a:p>
                      <a:pPr lvl="0" algn="l">
                        <a:lnSpc>
                          <a:spcPct val="100000"/>
                        </a:lnSpc>
                        <a:spcBef>
                          <a:spcPts val="0"/>
                        </a:spcBef>
                        <a:spcAft>
                          <a:spcPts val="0"/>
                        </a:spcAft>
                        <a:buNone/>
                      </a:pPr>
                      <a:endParaRPr lang="en-GB" sz="2400" b="0" i="0" u="none" strike="noStrike" noProof="0">
                        <a:solidFill>
                          <a:srgbClr val="000000"/>
                        </a:solidFill>
                        <a:latin typeface="Arial"/>
                      </a:endParaRPr>
                    </a:p>
                  </a:txBody>
                  <a:tcPr marL="102870" marR="102870" marT="51435" marB="51435">
                    <a:lnL w="12701">
                      <a:solidFill>
                        <a:srgbClr val="000000"/>
                      </a:solidFill>
                    </a:lnL>
                    <a:lnR w="38103">
                      <a:solidFill>
                        <a:srgbClr val="000000"/>
                      </a:solidFill>
                    </a:lnR>
                    <a:lnT w="12701" cap="flat" cmpd="sng" algn="ctr">
                      <a:solidFill>
                        <a:srgbClr val="000000"/>
                      </a:solidFill>
                      <a:prstDash val="solid"/>
                      <a:round/>
                      <a:headEnd type="none" w="med" len="med"/>
                      <a:tailEnd type="none" w="med" len="med"/>
                    </a:lnT>
                    <a:lnB w="12701">
                      <a:solidFill>
                        <a:srgbClr val="000000"/>
                      </a:solidFill>
                    </a:lnB>
                    <a:solidFill>
                      <a:srgbClr val="FBE5D6"/>
                    </a:solidFill>
                  </a:tcPr>
                </a:tc>
                <a:tc>
                  <a:txBody>
                    <a:bodyPr/>
                    <a:lstStyle/>
                    <a:p>
                      <a:pPr lvl="0" algn="l">
                        <a:buNone/>
                      </a:pPr>
                      <a:endParaRPr lang="en-GB" sz="2600" b="1">
                        <a:solidFill>
                          <a:srgbClr val="000000"/>
                        </a:solidFill>
                        <a:latin typeface="Arial"/>
                        <a:cs typeface="Arial"/>
                      </a:endParaRPr>
                    </a:p>
                  </a:txBody>
                  <a:tcPr marL="102870" marR="102870" marT="51435" marB="51435">
                    <a:lnL w="38103">
                      <a:solidFill>
                        <a:srgbClr val="000000"/>
                      </a:solidFill>
                    </a:lnL>
                    <a:lnR w="12701">
                      <a:solidFill>
                        <a:srgbClr val="000000"/>
                      </a:solidFill>
                    </a:lnR>
                    <a:lnT w="12701" cap="flat" cmpd="sng" algn="ctr">
                      <a:solidFill>
                        <a:srgbClr val="000000"/>
                      </a:solidFill>
                      <a:prstDash val="solid"/>
                      <a:round/>
                      <a:headEnd type="none" w="med" len="med"/>
                      <a:tailEnd type="none" w="med" len="med"/>
                    </a:lnT>
                    <a:lnB w="12701">
                      <a:solidFill>
                        <a:srgbClr val="000000"/>
                      </a:solidFill>
                    </a:lnB>
                    <a:solidFill>
                      <a:srgbClr val="DAE3F3"/>
                    </a:solidFill>
                  </a:tcPr>
                </a:tc>
                <a:extLst>
                  <a:ext uri="{0D108BD9-81ED-4DB2-BD59-A6C34878D82A}">
                    <a16:rowId xmlns:a16="http://schemas.microsoft.com/office/drawing/2014/main" val="1615797236"/>
                  </a:ext>
                </a:extLst>
              </a:tr>
            </a:tbl>
          </a:graphicData>
        </a:graphic>
      </p:graphicFrame>
      <p:pic>
        <p:nvPicPr>
          <p:cNvPr id="9" name="Picture 8">
            <a:extLst>
              <a:ext uri="{FF2B5EF4-FFF2-40B4-BE49-F238E27FC236}">
                <a16:creationId xmlns:a16="http://schemas.microsoft.com/office/drawing/2014/main" id="{6D75D69D-5703-851F-F89C-376011BEC26F}"/>
              </a:ext>
            </a:extLst>
          </p:cNvPr>
          <p:cNvPicPr>
            <a:picLocks noChangeAspect="1"/>
          </p:cNvPicPr>
          <p:nvPr/>
        </p:nvPicPr>
        <p:blipFill>
          <a:blip r:embed="rId3"/>
          <a:stretch>
            <a:fillRect/>
          </a:stretch>
        </p:blipFill>
        <p:spPr>
          <a:xfrm>
            <a:off x="2508502" y="67698"/>
            <a:ext cx="1175884" cy="743704"/>
          </a:xfrm>
          <a:prstGeom prst="rect">
            <a:avLst/>
          </a:prstGeom>
        </p:spPr>
      </p:pic>
      <p:pic>
        <p:nvPicPr>
          <p:cNvPr id="10" name="Picture 9">
            <a:extLst>
              <a:ext uri="{FF2B5EF4-FFF2-40B4-BE49-F238E27FC236}">
                <a16:creationId xmlns:a16="http://schemas.microsoft.com/office/drawing/2014/main" id="{044315CF-A5C2-8CA6-4E55-E30A82366119}"/>
              </a:ext>
            </a:extLst>
          </p:cNvPr>
          <p:cNvPicPr>
            <a:picLocks noChangeAspect="1"/>
          </p:cNvPicPr>
          <p:nvPr/>
        </p:nvPicPr>
        <p:blipFill>
          <a:blip r:embed="rId3"/>
          <a:stretch>
            <a:fillRect/>
          </a:stretch>
        </p:blipFill>
        <p:spPr>
          <a:xfrm>
            <a:off x="8319275" y="42370"/>
            <a:ext cx="1182413" cy="757417"/>
          </a:xfrm>
          <a:prstGeom prst="rect">
            <a:avLst/>
          </a:prstGeom>
        </p:spPr>
      </p:pic>
      <p:sp>
        <p:nvSpPr>
          <p:cNvPr id="11" name="TextBox 10">
            <a:extLst>
              <a:ext uri="{FF2B5EF4-FFF2-40B4-BE49-F238E27FC236}">
                <a16:creationId xmlns:a16="http://schemas.microsoft.com/office/drawing/2014/main" id="{3489CEC8-C78F-E8F4-441D-78DCD94A505A}"/>
              </a:ext>
            </a:extLst>
          </p:cNvPr>
          <p:cNvSpPr txBox="1"/>
          <p:nvPr/>
        </p:nvSpPr>
        <p:spPr>
          <a:xfrm>
            <a:off x="4748091" y="57517"/>
            <a:ext cx="2467957" cy="727122"/>
          </a:xfrm>
          <a:prstGeom prst="rect">
            <a:avLst/>
          </a:prstGeom>
          <a:noFill/>
          <a:ln w="38100" cap="flat">
            <a:solidFill>
              <a:srgbClr val="0D0D0D"/>
            </a:solidFill>
            <a:prstDash val="solid"/>
            <a:miter/>
          </a:ln>
        </p:spPr>
        <p:txBody>
          <a:bodyPr vert="horz" wrap="square" lIns="102870" tIns="51435" rIns="102870" bIns="51435" anchor="t" anchorCtr="0" compatLnSpc="1">
            <a:spAutoFit/>
          </a:bodyPr>
          <a:lstStyle/>
          <a:p>
            <a:pPr defTabSz="514376">
              <a:defRPr sz="1800" b="0" i="0" u="none" strike="noStrike" kern="0" cap="none" spc="0" baseline="0">
                <a:solidFill>
                  <a:srgbClr val="000000"/>
                </a:solidFill>
                <a:uFillTx/>
              </a:defRPr>
            </a:pPr>
            <a:r>
              <a:rPr lang="en-GB" sz="4050" b="1" u="sng">
                <a:latin typeface="Arial"/>
                <a:cs typeface="Arial"/>
              </a:rPr>
              <a:t>Y9 PSHE</a:t>
            </a:r>
          </a:p>
        </p:txBody>
      </p:sp>
      <p:sp>
        <p:nvSpPr>
          <p:cNvPr id="14" name="TextBox 13">
            <a:extLst>
              <a:ext uri="{FF2B5EF4-FFF2-40B4-BE49-F238E27FC236}">
                <a16:creationId xmlns:a16="http://schemas.microsoft.com/office/drawing/2014/main" id="{B9CE6534-AB1C-6C69-FDB1-416C2C3D1024}"/>
              </a:ext>
            </a:extLst>
          </p:cNvPr>
          <p:cNvSpPr txBox="1"/>
          <p:nvPr/>
        </p:nvSpPr>
        <p:spPr>
          <a:xfrm>
            <a:off x="279094" y="4245851"/>
            <a:ext cx="5759985" cy="2092881"/>
          </a:xfrm>
          <a:prstGeom prst="rect">
            <a:avLst/>
          </a:prstGeom>
          <a:noFill/>
        </p:spPr>
        <p:txBody>
          <a:bodyPr wrap="square" lIns="91440" tIns="45720" rIns="91440" bIns="45720" anchor="t">
            <a:spAutoFit/>
          </a:bodyPr>
          <a:lstStyle/>
          <a:p>
            <a:pPr marL="342900" indent="-342900">
              <a:buFont typeface="Arial" panose="020B0604020202020204" pitchFamily="34" charset="0"/>
              <a:buChar char="•"/>
            </a:pPr>
            <a:r>
              <a:rPr lang="en-GB" sz="2600"/>
              <a:t>Think about what it means to have a “positive body image.” </a:t>
            </a:r>
            <a:endParaRPr lang="en-US" sz="2600"/>
          </a:p>
          <a:p>
            <a:pPr marL="342900" indent="-342900">
              <a:buFont typeface="Arial" panose="020B0604020202020204" pitchFamily="34" charset="0"/>
              <a:buChar char="•"/>
            </a:pPr>
            <a:r>
              <a:rPr lang="en-GB" sz="2600" b="1"/>
              <a:t>Describe in your own words</a:t>
            </a:r>
            <a:r>
              <a:rPr lang="en-GB" sz="2600"/>
              <a:t> what a positive body image is and why it’s important.</a:t>
            </a:r>
            <a:endParaRPr lang="en-US" sz="2600"/>
          </a:p>
        </p:txBody>
      </p:sp>
      <p:pic>
        <p:nvPicPr>
          <p:cNvPr id="15" name="Picture 8">
            <a:extLst>
              <a:ext uri="{FF2B5EF4-FFF2-40B4-BE49-F238E27FC236}">
                <a16:creationId xmlns:a16="http://schemas.microsoft.com/office/drawing/2014/main" id="{B35AA8CD-F277-EF88-B222-043B19AD35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432" y="-216979"/>
            <a:ext cx="1324328" cy="132432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337C93D2-AC58-F09C-D57C-4299665E6EA8}"/>
              </a:ext>
            </a:extLst>
          </p:cNvPr>
          <p:cNvSpPr txBox="1"/>
          <p:nvPr/>
        </p:nvSpPr>
        <p:spPr>
          <a:xfrm>
            <a:off x="9702040" y="158185"/>
            <a:ext cx="2743200"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Suggested answers on next slide</a:t>
            </a:r>
          </a:p>
        </p:txBody>
      </p:sp>
    </p:spTree>
    <p:extLst>
      <p:ext uri="{BB962C8B-B14F-4D97-AF65-F5344CB8AC3E}">
        <p14:creationId xmlns:p14="http://schemas.microsoft.com/office/powerpoint/2010/main" val="149558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627754" y="170008"/>
            <a:ext cx="10292080" cy="790088"/>
          </a:xfrm>
          <a:prstGeom prst="roundRect">
            <a:avLst/>
          </a:prstGeom>
          <a:solidFill>
            <a:schemeClr val="accent6">
              <a:lumMod val="40000"/>
              <a:lumOff val="60000"/>
            </a:schemeClr>
          </a:solidFill>
          <a:ln w="381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GB" sz="2000" b="1" i="0" u="sng" strike="noStrike" kern="1200" cap="none" spc="0" normalizeH="0" baseline="0" noProof="0">
                <a:ln>
                  <a:noFill/>
                </a:ln>
                <a:solidFill>
                  <a:srgbClr val="000000"/>
                </a:solidFill>
                <a:effectLst/>
                <a:uLnTx/>
                <a:uFillTx/>
                <a:latin typeface="Calibri" panose="020F0502020204030204"/>
                <a:ea typeface="Calibri" panose="020F0502020204030204" pitchFamily="34" charset="0"/>
                <a:cs typeface="Times New Roman" panose="02020603050405020304" pitchFamily="18" charset="0"/>
              </a:rPr>
              <a:t>THE LEARNING JOURNEY</a:t>
            </a:r>
          </a:p>
          <a:p>
            <a:pPr marL="0" marR="0" lvl="0" indent="0" algn="ctr" defTabSz="914400" rtl="0" eaLnBrk="1" fontAlgn="auto" latinLnBrk="0" hangingPunct="1">
              <a:lnSpc>
                <a:spcPct val="107000"/>
              </a:lnSpc>
              <a:spcBef>
                <a:spcPts val="0"/>
              </a:spcBef>
              <a:spcAft>
                <a:spcPts val="800"/>
              </a:spcAft>
              <a:buClrTx/>
              <a:buSzTx/>
              <a:buFontTx/>
              <a:buNone/>
              <a:tabLst/>
              <a:defRPr/>
            </a:pPr>
            <a:r>
              <a:rPr kumimoji="0" lang="en-GB" sz="2000" b="1" i="0" u="sng" strike="noStrike" kern="1200" cap="none" spc="0" normalizeH="0" baseline="0" noProof="0">
                <a:ln>
                  <a:noFill/>
                </a:ln>
                <a:solidFill>
                  <a:srgbClr val="000000"/>
                </a:solidFill>
                <a:effectLst/>
                <a:uLnTx/>
                <a:uFillTx/>
                <a:latin typeface="Calibri" panose="020F0502020204030204"/>
                <a:ea typeface="Calibri" panose="020F0502020204030204" pitchFamily="34" charset="0"/>
                <a:cs typeface="Times New Roman" panose="02020603050405020304" pitchFamily="18" charset="0"/>
              </a:rPr>
              <a:t>Year 9 PSHE/RSE – Topic 1b– Maturing Relationships and Risks </a:t>
            </a:r>
            <a:endParaRPr kumimoji="0" lang="en-GB" sz="2000" b="0" i="0" u="none" strike="noStrike" kern="120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endParaRPr>
          </a:p>
        </p:txBody>
      </p:sp>
      <p:grpSp>
        <p:nvGrpSpPr>
          <p:cNvPr id="6" name="Group 5"/>
          <p:cNvGrpSpPr/>
          <p:nvPr/>
        </p:nvGrpSpPr>
        <p:grpSpPr>
          <a:xfrm>
            <a:off x="94175" y="1040861"/>
            <a:ext cx="11748655" cy="5653140"/>
            <a:chOff x="0" y="0"/>
            <a:chExt cx="9366544" cy="4496324"/>
          </a:xfrm>
        </p:grpSpPr>
        <p:sp>
          <p:nvSpPr>
            <p:cNvPr id="7" name="U-Turn Arrow 6"/>
            <p:cNvSpPr/>
            <p:nvPr/>
          </p:nvSpPr>
          <p:spPr>
            <a:xfrm rot="5400000">
              <a:off x="4178210" y="-3488372"/>
              <a:ext cx="1685925" cy="8662670"/>
            </a:xfrm>
            <a:prstGeom prst="uturnArrow">
              <a:avLst>
                <a:gd name="adj1" fmla="val 20058"/>
                <a:gd name="adj2" fmla="val 10029"/>
                <a:gd name="adj3" fmla="val 18220"/>
                <a:gd name="adj4" fmla="val 49965"/>
                <a:gd name="adj5" fmla="val 97100"/>
              </a:avLst>
            </a:prstGeom>
            <a:solidFill>
              <a:schemeClr val="accent6">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U-Turn Arrow 7"/>
            <p:cNvSpPr/>
            <p:nvPr/>
          </p:nvSpPr>
          <p:spPr>
            <a:xfrm rot="16200000">
              <a:off x="3465829" y="-2116772"/>
              <a:ext cx="1731011" cy="8662670"/>
            </a:xfrm>
            <a:prstGeom prst="uturnArrow">
              <a:avLst>
                <a:gd name="adj1" fmla="val 19494"/>
                <a:gd name="adj2" fmla="val 9747"/>
                <a:gd name="adj3" fmla="val 141"/>
                <a:gd name="adj4" fmla="val 47654"/>
                <a:gd name="adj5" fmla="val 16614"/>
              </a:avLst>
            </a:prstGeom>
            <a:solidFill>
              <a:schemeClr val="accent6">
                <a:lumMod val="60000"/>
                <a:lumOff val="40000"/>
              </a:schemeClr>
            </a:solidFill>
            <a:ln w="19050" cap="flat" cmpd="sng" algn="ctr">
              <a:solidFill>
                <a:schemeClr val="tx1"/>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U-Turn Arrow 8"/>
            <p:cNvSpPr/>
            <p:nvPr/>
          </p:nvSpPr>
          <p:spPr>
            <a:xfrm rot="5400000">
              <a:off x="4146312" y="-723907"/>
              <a:ext cx="1777793" cy="8662670"/>
            </a:xfrm>
            <a:prstGeom prst="uturnArrow">
              <a:avLst>
                <a:gd name="adj1" fmla="val 20058"/>
                <a:gd name="adj2" fmla="val 10029"/>
                <a:gd name="adj3" fmla="val 18220"/>
                <a:gd name="adj4" fmla="val 48151"/>
                <a:gd name="adj5" fmla="val 97100"/>
              </a:avLst>
            </a:prstGeom>
            <a:solidFill>
              <a:schemeClr val="accent6">
                <a:lumMod val="60000"/>
                <a:lumOff val="40000"/>
              </a:schemeClr>
            </a:solidFill>
            <a:ln w="19050" cap="flat" cmpd="sng" algn="ctr">
              <a:solidFill>
                <a:schemeClr val="tx1"/>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sp>
        <p:nvSpPr>
          <p:cNvPr id="12" name="TextBox 11">
            <a:extLst>
              <a:ext uri="{FF2B5EF4-FFF2-40B4-BE49-F238E27FC236}">
                <a16:creationId xmlns:a16="http://schemas.microsoft.com/office/drawing/2014/main" id="{588F8D41-211D-B9A4-1BAF-88810B298435}"/>
              </a:ext>
            </a:extLst>
          </p:cNvPr>
          <p:cNvSpPr txBox="1"/>
          <p:nvPr/>
        </p:nvSpPr>
        <p:spPr>
          <a:xfrm>
            <a:off x="575178" y="1595021"/>
            <a:ext cx="6953979" cy="5262979"/>
          </a:xfrm>
          <a:prstGeom prst="rect">
            <a:avLst/>
          </a:prstGeom>
          <a:solidFill>
            <a:schemeClr val="bg1"/>
          </a:solidFill>
          <a:ln w="19050">
            <a:solidFill>
              <a:schemeClr val="tx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LEARNING FOCUS –Title: How Does Pornography Negatively Impact Individuals and Relationships?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black"/>
                </a:solidFill>
                <a:effectLst/>
                <a:uLnTx/>
                <a:uFillTx/>
                <a:latin typeface="Calibri" panose="020F0502020204030204"/>
                <a:ea typeface="+mn-ea"/>
                <a:cs typeface="+mn-cs"/>
              </a:rPr>
              <a:t>SUCCESS QUESTIONS: </a:t>
            </a:r>
          </a:p>
          <a:p>
            <a:pPr marL="342900" lvl="0" indent="-342900">
              <a:buFontTx/>
              <a:buAutoNum type="arabicPeriod"/>
              <a:defRPr/>
            </a:pP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Can I understand key terms related to pornography and its influence on relationships?</a:t>
            </a:r>
          </a:p>
          <a:p>
            <a:pPr marL="342900" lvl="0" indent="-342900">
              <a:buFontTx/>
              <a:buAutoNum type="arabicPeriod"/>
              <a:defRPr/>
            </a:pPr>
            <a:r>
              <a:rPr lang="en-GB" sz="2400">
                <a:solidFill>
                  <a:prstClr val="black"/>
                </a:solidFill>
                <a:latin typeface="Calibri" panose="020F0502020204030204"/>
              </a:rPr>
              <a:t>Can I </a:t>
            </a: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discuss the ways pornography can impact mental health, body image, and relationship expectations?</a:t>
            </a:r>
          </a:p>
          <a:p>
            <a:pPr marL="342900" lvl="0" indent="-342900">
              <a:buFontTx/>
              <a:buAutoNum type="arabicPeriod"/>
              <a:defRPr/>
            </a:pP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Can I consider case studies that illustrate these effects?</a:t>
            </a:r>
          </a:p>
          <a:p>
            <a:pPr marL="342900" lvl="0" indent="-342900">
              <a:buFontTx/>
              <a:buAutoNum type="arabicPeriod"/>
              <a:defRPr/>
            </a:pPr>
            <a:r>
              <a:rPr kumimoji="0" lang="en-GB" sz="2400" b="0" i="0" u="none" strike="noStrike" kern="1200" cap="none" spc="0" normalizeH="0" baseline="0" noProof="0">
                <a:ln>
                  <a:noFill/>
                </a:ln>
                <a:solidFill>
                  <a:prstClr val="black"/>
                </a:solidFill>
                <a:effectLst/>
                <a:uLnTx/>
                <a:uFillTx/>
                <a:latin typeface="Calibri" panose="020F0502020204030204"/>
                <a:ea typeface="+mn-ea"/>
                <a:cs typeface="+mn-cs"/>
              </a:rPr>
              <a:t>Can I reflect on and consolidate my learning about healthy relationships, consent, and personal boundaries?</a:t>
            </a:r>
          </a:p>
        </p:txBody>
      </p:sp>
      <p:sp>
        <p:nvSpPr>
          <p:cNvPr id="3" name="TextBox 2">
            <a:extLst>
              <a:ext uri="{FF2B5EF4-FFF2-40B4-BE49-F238E27FC236}">
                <a16:creationId xmlns:a16="http://schemas.microsoft.com/office/drawing/2014/main" id="{69F8E26E-3474-D80F-B008-951470363319}"/>
              </a:ext>
            </a:extLst>
          </p:cNvPr>
          <p:cNvSpPr txBox="1"/>
          <p:nvPr/>
        </p:nvSpPr>
        <p:spPr>
          <a:xfrm>
            <a:off x="8091055" y="1763276"/>
            <a:ext cx="3141493" cy="1200329"/>
          </a:xfrm>
          <a:prstGeom prst="rect">
            <a:avLst/>
          </a:prstGeom>
          <a:solidFill>
            <a:srgbClr val="FFFF0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a:ln>
                  <a:noFill/>
                </a:ln>
                <a:solidFill>
                  <a:prstClr val="black"/>
                </a:solidFill>
                <a:effectLst/>
                <a:uLnTx/>
                <a:uFillTx/>
                <a:latin typeface="Calibri" panose="020F0502020204030204"/>
                <a:ea typeface="+mn-ea"/>
                <a:cs typeface="+mn-cs"/>
              </a:rPr>
              <a:t>Today’s lesson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3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8935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g13b4eb0e44a_2_85"/>
          <p:cNvSpPr txBox="1"/>
          <p:nvPr/>
        </p:nvSpPr>
        <p:spPr>
          <a:xfrm>
            <a:off x="1705464" y="122297"/>
            <a:ext cx="8528220" cy="658549"/>
          </a:xfrm>
          <a:prstGeom prst="rect">
            <a:avLst/>
          </a:prstGeom>
          <a:solidFill>
            <a:srgbClr val="FFFFCC"/>
          </a:solidFill>
          <a:ln w="9525" cap="flat" cmpd="sng">
            <a:solidFill>
              <a:schemeClr val="dk1"/>
            </a:solidFill>
            <a:prstDash val="solid"/>
            <a:round/>
            <a:headEnd type="none" w="sm" len="sm"/>
            <a:tailEnd type="none" w="sm" len="sm"/>
          </a:ln>
        </p:spPr>
        <p:txBody>
          <a:bodyPr spcFirstLastPara="1" wrap="square" lIns="88325" tIns="44150" rIns="88325" bIns="44150" anchor="t" anchorCtr="0">
            <a:spAutoFit/>
          </a:bodyPr>
          <a:lstStyle/>
          <a:p>
            <a:pPr marL="0" marR="0" lvl="0" indent="0" algn="ctr" defTabSz="914400" rtl="0" eaLnBrk="1" fontAlgn="auto" latinLnBrk="0" hangingPunct="1">
              <a:lnSpc>
                <a:spcPct val="100000"/>
              </a:lnSpc>
              <a:spcBef>
                <a:spcPts val="0"/>
              </a:spcBef>
              <a:spcAft>
                <a:spcPts val="0"/>
              </a:spcAft>
              <a:buClr>
                <a:prstClr val="black"/>
              </a:buClr>
              <a:buSzPts val="3700"/>
              <a:buFontTx/>
              <a:buNone/>
              <a:tabLst/>
              <a:defRPr/>
            </a:pPr>
            <a:r>
              <a:rPr kumimoji="0" lang="en-GB" sz="3700" b="0" i="0" u="none" strike="noStrike" kern="1200" cap="none" spc="0" normalizeH="0" baseline="0" noProof="0">
                <a:ln>
                  <a:noFill/>
                </a:ln>
                <a:solidFill>
                  <a:prstClr val="black"/>
                </a:solidFill>
                <a:effectLst/>
                <a:uLnTx/>
                <a:uFillTx/>
                <a:latin typeface="Arial"/>
                <a:ea typeface="Arial"/>
                <a:cs typeface="Arial"/>
                <a:sym typeface="Arial"/>
              </a:rPr>
              <a:t>PSHE ground rules</a:t>
            </a:r>
            <a:endParaRPr kumimoji="0" sz="13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137" name="Google Shape;137;g13b4eb0e44a_2_85"/>
          <p:cNvSpPr txBox="1"/>
          <p:nvPr/>
        </p:nvSpPr>
        <p:spPr>
          <a:xfrm>
            <a:off x="1764250" y="1045401"/>
            <a:ext cx="8528220" cy="1766545"/>
          </a:xfrm>
          <a:prstGeom prst="rect">
            <a:avLst/>
          </a:prstGeom>
          <a:solidFill>
            <a:schemeClr val="accent6">
              <a:lumMod val="40000"/>
              <a:lumOff val="60000"/>
            </a:schemeClr>
          </a:solidFill>
          <a:ln w="9525" cap="flat" cmpd="sng">
            <a:solidFill>
              <a:schemeClr val="dk1"/>
            </a:solidFill>
            <a:prstDash val="solid"/>
            <a:round/>
            <a:headEnd type="none" w="sm" len="sm"/>
            <a:tailEnd type="none" w="sm" len="sm"/>
          </a:ln>
        </p:spPr>
        <p:txBody>
          <a:bodyPr spcFirstLastPara="1" wrap="square" lIns="88325" tIns="44150" rIns="88325" bIns="4415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Tx/>
              <a:buNone/>
              <a:tabLst/>
              <a:defRPr/>
            </a:pPr>
            <a:r>
              <a:rPr kumimoji="0" lang="en-GB" sz="2400" b="1" i="0" u="none" strike="noStrike" kern="1200" cap="none" spc="0" normalizeH="0" baseline="0" noProof="0">
                <a:ln>
                  <a:noFill/>
                </a:ln>
                <a:solidFill>
                  <a:prstClr val="black"/>
                </a:solidFill>
                <a:effectLst/>
                <a:uLnTx/>
                <a:uFillTx/>
                <a:latin typeface="Arial"/>
                <a:ea typeface="Arial"/>
                <a:cs typeface="Arial"/>
                <a:sym typeface="Arial"/>
              </a:rPr>
              <a:t>In PSHE we will cover a wide range of topics, and will include topics that some people might disagree about, or find difficult to discuss. We will follow some key rules to respect others:</a:t>
            </a:r>
          </a:p>
          <a:p>
            <a:pPr marL="0" marR="0" lvl="0" indent="0" algn="l" defTabSz="914400" rtl="0" eaLnBrk="1" fontAlgn="auto" latinLnBrk="0" hangingPunct="1">
              <a:lnSpc>
                <a:spcPct val="100000"/>
              </a:lnSpc>
              <a:spcBef>
                <a:spcPts val="0"/>
              </a:spcBef>
              <a:spcAft>
                <a:spcPts val="0"/>
              </a:spcAft>
              <a:buClr>
                <a:srgbClr val="000000"/>
              </a:buClr>
              <a:buSzPts val="2400"/>
              <a:buFontTx/>
              <a:buNone/>
              <a:tabLst/>
              <a:defRPr/>
            </a:pPr>
            <a:endParaRPr kumimoji="0" sz="1300" b="0" i="0" u="none" strike="noStrike" kern="1200" cap="none" spc="0" normalizeH="0" baseline="0" noProof="0">
              <a:ln>
                <a:noFill/>
              </a:ln>
              <a:solidFill>
                <a:prstClr val="black"/>
              </a:solidFill>
              <a:effectLst/>
              <a:uLnTx/>
              <a:uFillTx/>
              <a:latin typeface="Arial"/>
              <a:ea typeface="Arial"/>
              <a:cs typeface="Arial"/>
              <a:sym typeface="Arial"/>
            </a:endParaRPr>
          </a:p>
        </p:txBody>
      </p:sp>
      <p:sp>
        <p:nvSpPr>
          <p:cNvPr id="138" name="Google Shape;138;g13b4eb0e44a_2_85"/>
          <p:cNvSpPr txBox="1"/>
          <p:nvPr/>
        </p:nvSpPr>
        <p:spPr>
          <a:xfrm>
            <a:off x="4116541" y="586997"/>
            <a:ext cx="29430" cy="378430"/>
          </a:xfrm>
          <a:prstGeom prst="rect">
            <a:avLst/>
          </a:prstGeom>
          <a:noFill/>
          <a:ln>
            <a:noFill/>
          </a:ln>
        </p:spPr>
        <p:txBody>
          <a:bodyPr spcFirstLastPara="1" wrap="square" lIns="88325" tIns="88325" rIns="88325" bIns="883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300"/>
              <a:buFontTx/>
              <a:buNone/>
              <a:tabLst/>
              <a:defRPr/>
            </a:pPr>
            <a:endParaRPr kumimoji="0" sz="1300" b="0" i="0" u="none" strike="noStrike" kern="1200" cap="none" spc="0" normalizeH="0" baseline="0" noProof="0">
              <a:ln>
                <a:noFill/>
              </a:ln>
              <a:solidFill>
                <a:srgbClr val="000000"/>
              </a:solidFill>
              <a:effectLst/>
              <a:uLnTx/>
              <a:uFillTx/>
              <a:latin typeface="Arial"/>
              <a:ea typeface="Arial"/>
              <a:cs typeface="Arial"/>
              <a:sym typeface="Arial"/>
            </a:endParaRPr>
          </a:p>
        </p:txBody>
      </p:sp>
      <p:pic>
        <p:nvPicPr>
          <p:cNvPr id="139" name="Google Shape;139;g13b4eb0e44a_2_85"/>
          <p:cNvPicPr preferRelativeResize="0"/>
          <p:nvPr/>
        </p:nvPicPr>
        <p:blipFill rotWithShape="1">
          <a:blip r:embed="rId3">
            <a:alphaModFix/>
          </a:blip>
          <a:srcRect/>
          <a:stretch/>
        </p:blipFill>
        <p:spPr>
          <a:xfrm>
            <a:off x="9646175" y="122300"/>
            <a:ext cx="531584" cy="531584"/>
          </a:xfrm>
          <a:prstGeom prst="rect">
            <a:avLst/>
          </a:prstGeom>
          <a:noFill/>
          <a:ln>
            <a:noFill/>
          </a:ln>
        </p:spPr>
      </p:pic>
      <p:sp>
        <p:nvSpPr>
          <p:cNvPr id="140" name="Google Shape;140;g13b4eb0e44a_2_85"/>
          <p:cNvSpPr txBox="1"/>
          <p:nvPr/>
        </p:nvSpPr>
        <p:spPr>
          <a:xfrm>
            <a:off x="1764250" y="2680376"/>
            <a:ext cx="8528100" cy="3414000"/>
          </a:xfrm>
          <a:prstGeom prst="rect">
            <a:avLst/>
          </a:prstGeom>
          <a:solidFill>
            <a:schemeClr val="accent6">
              <a:lumMod val="40000"/>
              <a:lumOff val="60000"/>
            </a:schemeClr>
          </a:solidFill>
          <a:ln w="9525" cap="flat" cmpd="sng">
            <a:solidFill>
              <a:schemeClr val="dk1"/>
            </a:solidFill>
            <a:prstDash val="solid"/>
            <a:round/>
            <a:headEnd type="none" w="sm" len="sm"/>
            <a:tailEnd type="none" w="sm" len="sm"/>
          </a:ln>
        </p:spPr>
        <p:txBody>
          <a:bodyPr spcFirstLastPara="1" wrap="square" lIns="88325" tIns="44150" rIns="88325" bIns="44150" anchor="t" anchorCtr="0">
            <a:spAutoFit/>
          </a:bodyPr>
          <a:lstStyle/>
          <a:p>
            <a:pPr marL="508000" marR="0" lvl="0" indent="-406400" algn="l" defTabSz="914400" rtl="0" eaLnBrk="1" fontAlgn="auto" latinLnBrk="0" hangingPunct="1">
              <a:lnSpc>
                <a:spcPct val="100000"/>
              </a:lnSpc>
              <a:spcBef>
                <a:spcPts val="0"/>
              </a:spcBef>
              <a:spcAft>
                <a:spcPts val="0"/>
              </a:spcAft>
              <a:buClr>
                <a:prstClr val="black"/>
              </a:buClr>
              <a:buSzPts val="2400"/>
              <a:buFont typeface="Arial"/>
              <a:buChar char="●"/>
              <a:tabLst/>
              <a:defRPr/>
            </a:pPr>
            <a:r>
              <a:rPr kumimoji="0" lang="en-GB" sz="2400" b="1" i="0" u="none" strike="noStrike" kern="1200" cap="none" spc="0" normalizeH="0" baseline="0" noProof="0">
                <a:ln>
                  <a:noFill/>
                </a:ln>
                <a:solidFill>
                  <a:prstClr val="black"/>
                </a:solidFill>
                <a:effectLst/>
                <a:uLnTx/>
                <a:uFillTx/>
                <a:latin typeface="Arial"/>
                <a:ea typeface="Arial"/>
                <a:cs typeface="Arial"/>
                <a:sym typeface="Arial"/>
              </a:rPr>
              <a:t>We join in and ask questions if we want to.</a:t>
            </a:r>
            <a:endParaRPr kumimoji="0" sz="2400" b="1" i="0" u="none" strike="noStrike" kern="1200" cap="none" spc="0" normalizeH="0" baseline="0" noProof="0">
              <a:ln>
                <a:noFill/>
              </a:ln>
              <a:solidFill>
                <a:prstClr val="black"/>
              </a:solidFill>
              <a:effectLst/>
              <a:uLnTx/>
              <a:uFillTx/>
              <a:latin typeface="Arial"/>
              <a:ea typeface="Arial"/>
              <a:cs typeface="Arial"/>
              <a:sym typeface="Arial"/>
            </a:endParaRPr>
          </a:p>
          <a:p>
            <a:pPr marL="508000" marR="0" lvl="0" indent="-406400" algn="l" defTabSz="914400" rtl="0" eaLnBrk="1" fontAlgn="auto" latinLnBrk="0" hangingPunct="1">
              <a:lnSpc>
                <a:spcPct val="100000"/>
              </a:lnSpc>
              <a:spcBef>
                <a:spcPts val="0"/>
              </a:spcBef>
              <a:spcAft>
                <a:spcPts val="0"/>
              </a:spcAft>
              <a:buClr>
                <a:prstClr val="black"/>
              </a:buClr>
              <a:buSzPts val="2400"/>
              <a:buFont typeface="Arial"/>
              <a:buChar char="●"/>
              <a:tabLst/>
              <a:defRPr/>
            </a:pPr>
            <a:r>
              <a:rPr kumimoji="0" lang="en-GB" sz="2400" b="1" i="0" u="none" strike="noStrike" kern="1200" cap="none" spc="0" normalizeH="0" baseline="0" noProof="0">
                <a:ln>
                  <a:noFill/>
                </a:ln>
                <a:solidFill>
                  <a:prstClr val="black"/>
                </a:solidFill>
                <a:effectLst/>
                <a:uLnTx/>
                <a:uFillTx/>
                <a:latin typeface="Arial"/>
                <a:ea typeface="Arial"/>
                <a:cs typeface="Arial"/>
                <a:sym typeface="Arial"/>
              </a:rPr>
              <a:t>We make sure that everybody feels listened to.</a:t>
            </a:r>
            <a:endParaRPr kumimoji="0" sz="2400" b="1" i="0" u="none" strike="noStrike" kern="1200" cap="none" spc="0" normalizeH="0" baseline="0" noProof="0">
              <a:ln>
                <a:noFill/>
              </a:ln>
              <a:solidFill>
                <a:prstClr val="black"/>
              </a:solidFill>
              <a:effectLst/>
              <a:uLnTx/>
              <a:uFillTx/>
              <a:latin typeface="Arial"/>
              <a:ea typeface="Arial"/>
              <a:cs typeface="Arial"/>
              <a:sym typeface="Arial"/>
            </a:endParaRPr>
          </a:p>
          <a:p>
            <a:pPr marL="508000" marR="0" lvl="0" indent="-406400" algn="l" defTabSz="914400" rtl="0" eaLnBrk="1" fontAlgn="auto" latinLnBrk="0" hangingPunct="1">
              <a:lnSpc>
                <a:spcPct val="100000"/>
              </a:lnSpc>
              <a:spcBef>
                <a:spcPts val="0"/>
              </a:spcBef>
              <a:spcAft>
                <a:spcPts val="0"/>
              </a:spcAft>
              <a:buClr>
                <a:prstClr val="black"/>
              </a:buClr>
              <a:buSzPts val="2400"/>
              <a:buFont typeface="Arial"/>
              <a:buChar char="●"/>
              <a:tabLst/>
              <a:defRPr/>
            </a:pPr>
            <a:r>
              <a:rPr kumimoji="0" lang="en-GB" sz="2400" b="1" i="0" u="none" strike="noStrike" kern="1200" cap="none" spc="0" normalizeH="0" baseline="0" noProof="0">
                <a:ln>
                  <a:noFill/>
                </a:ln>
                <a:solidFill>
                  <a:prstClr val="black"/>
                </a:solidFill>
                <a:effectLst/>
                <a:uLnTx/>
                <a:uFillTx/>
                <a:latin typeface="Arial"/>
                <a:ea typeface="Arial"/>
                <a:cs typeface="Arial"/>
                <a:sym typeface="Arial"/>
              </a:rPr>
              <a:t>We make sure everybody feels ok – we don’t put people down or make personal comments.</a:t>
            </a:r>
            <a:endParaRPr kumimoji="0" sz="2400" b="1" i="0" u="none" strike="noStrike" kern="1200" cap="none" spc="0" normalizeH="0" baseline="0" noProof="0">
              <a:ln>
                <a:noFill/>
              </a:ln>
              <a:solidFill>
                <a:prstClr val="black"/>
              </a:solidFill>
              <a:effectLst/>
              <a:uLnTx/>
              <a:uFillTx/>
              <a:latin typeface="Arial"/>
              <a:ea typeface="Arial"/>
              <a:cs typeface="Arial"/>
              <a:sym typeface="Arial"/>
            </a:endParaRPr>
          </a:p>
          <a:p>
            <a:pPr marL="508000" marR="0" lvl="0" indent="-406400" algn="l" defTabSz="914400" rtl="0" eaLnBrk="1" fontAlgn="auto" latinLnBrk="0" hangingPunct="1">
              <a:lnSpc>
                <a:spcPct val="100000"/>
              </a:lnSpc>
              <a:spcBef>
                <a:spcPts val="0"/>
              </a:spcBef>
              <a:spcAft>
                <a:spcPts val="0"/>
              </a:spcAft>
              <a:buClr>
                <a:prstClr val="black"/>
              </a:buClr>
              <a:buSzPts val="2400"/>
              <a:buFont typeface="Arial"/>
              <a:buChar char="●"/>
              <a:tabLst/>
              <a:defRPr/>
            </a:pPr>
            <a:r>
              <a:rPr kumimoji="0" lang="en-GB" sz="2400" b="1" i="0" u="none" strike="noStrike" kern="1200" cap="none" spc="0" normalizeH="0" baseline="0" noProof="0">
                <a:ln>
                  <a:noFill/>
                </a:ln>
                <a:solidFill>
                  <a:prstClr val="black"/>
                </a:solidFill>
                <a:effectLst/>
                <a:uLnTx/>
                <a:uFillTx/>
                <a:latin typeface="Arial"/>
                <a:ea typeface="Arial"/>
                <a:cs typeface="Arial"/>
                <a:sym typeface="Arial"/>
              </a:rPr>
              <a:t>We use the correct vocabulary, not slang. If we are unsure we ask the teacher.</a:t>
            </a:r>
            <a:endParaRPr kumimoji="0" sz="2400" b="1" i="0" u="none" strike="noStrike" kern="1200" cap="none" spc="0" normalizeH="0" baseline="0" noProof="0">
              <a:ln>
                <a:noFill/>
              </a:ln>
              <a:solidFill>
                <a:prstClr val="black"/>
              </a:solidFill>
              <a:effectLst/>
              <a:uLnTx/>
              <a:uFillTx/>
              <a:latin typeface="Arial"/>
              <a:ea typeface="Arial"/>
              <a:cs typeface="Arial"/>
              <a:sym typeface="Arial"/>
            </a:endParaRPr>
          </a:p>
          <a:p>
            <a:pPr marL="508000" marR="0" lvl="0" indent="-406400" algn="l" defTabSz="914400" rtl="0" eaLnBrk="1" fontAlgn="auto" latinLnBrk="0" hangingPunct="1">
              <a:lnSpc>
                <a:spcPct val="100000"/>
              </a:lnSpc>
              <a:spcBef>
                <a:spcPts val="0"/>
              </a:spcBef>
              <a:spcAft>
                <a:spcPts val="0"/>
              </a:spcAft>
              <a:buClr>
                <a:prstClr val="black"/>
              </a:buClr>
              <a:buSzPts val="2400"/>
              <a:buFont typeface="Arial"/>
              <a:buChar char="●"/>
              <a:tabLst/>
              <a:defRPr/>
            </a:pPr>
            <a:r>
              <a:rPr kumimoji="0" lang="en-GB" sz="2400" b="1" i="0" u="none" strike="noStrike" kern="1200" cap="none" spc="0" normalizeH="0" baseline="0" noProof="0">
                <a:ln>
                  <a:noFill/>
                </a:ln>
                <a:solidFill>
                  <a:prstClr val="black"/>
                </a:solidFill>
                <a:effectLst/>
                <a:uLnTx/>
                <a:uFillTx/>
                <a:latin typeface="Arial"/>
                <a:ea typeface="Arial"/>
                <a:cs typeface="Arial"/>
                <a:sym typeface="Arial"/>
              </a:rPr>
              <a:t>We keep the conversation in the room.</a:t>
            </a:r>
            <a:endParaRPr kumimoji="0" sz="2400" b="1" i="0" u="none" strike="noStrike" kern="1200" cap="none" spc="0" normalizeH="0" baseline="0" noProof="0">
              <a:ln>
                <a:noFill/>
              </a:ln>
              <a:solidFill>
                <a:prstClr val="black"/>
              </a:solidFill>
              <a:effectLst/>
              <a:uLnTx/>
              <a:uFillTx/>
              <a:latin typeface="Arial"/>
              <a:ea typeface="Arial"/>
              <a:cs typeface="Arial"/>
              <a:sym typeface="Arial"/>
            </a:endParaRPr>
          </a:p>
          <a:p>
            <a:pPr marL="508000" marR="0" lvl="0" indent="-406400" algn="l" defTabSz="914400" rtl="0" eaLnBrk="1" fontAlgn="auto" latinLnBrk="0" hangingPunct="1">
              <a:lnSpc>
                <a:spcPct val="100000"/>
              </a:lnSpc>
              <a:spcBef>
                <a:spcPts val="0"/>
              </a:spcBef>
              <a:spcAft>
                <a:spcPts val="0"/>
              </a:spcAft>
              <a:buClr>
                <a:prstClr val="black"/>
              </a:buClr>
              <a:buSzPts val="2400"/>
              <a:buFont typeface="Arial"/>
              <a:buChar char="●"/>
              <a:tabLst/>
              <a:defRPr/>
            </a:pPr>
            <a:r>
              <a:rPr kumimoji="0" lang="en-GB" sz="2400" b="1" i="0" u="none" strike="noStrike" kern="1200" cap="none" spc="0" normalizeH="0" baseline="0" noProof="0">
                <a:ln>
                  <a:noFill/>
                </a:ln>
                <a:solidFill>
                  <a:prstClr val="black"/>
                </a:solidFill>
                <a:effectLst/>
                <a:uLnTx/>
                <a:uFillTx/>
                <a:latin typeface="Arial"/>
                <a:ea typeface="Arial"/>
                <a:cs typeface="Arial"/>
                <a:sym typeface="Arial"/>
              </a:rPr>
              <a:t>We know we can ask for further help or advice if we want to. </a:t>
            </a:r>
            <a:endParaRPr kumimoji="0" sz="2400" b="1" i="0" u="none" strike="noStrike" kern="1200" cap="none" spc="0" normalizeH="0" baseline="0" noProof="0">
              <a:ln>
                <a:noFill/>
              </a:ln>
              <a:solidFill>
                <a:prstClr val="black"/>
              </a:solidFill>
              <a:effectLst/>
              <a:uLnTx/>
              <a:uFillTx/>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0">
                                            <p:txEl>
                                              <p:pRg st="0" end="0"/>
                                            </p:txEl>
                                          </p:spTgt>
                                        </p:tgtEl>
                                        <p:attrNameLst>
                                          <p:attrName>style.visibility</p:attrName>
                                        </p:attrNameLst>
                                      </p:cBhvr>
                                      <p:to>
                                        <p:strVal val="visible"/>
                                      </p:to>
                                    </p:set>
                                    <p:animEffect transition="in" filter="fade">
                                      <p:cBhvr>
                                        <p:cTn id="7" dur="1000"/>
                                        <p:tgtEl>
                                          <p:spTgt spid="14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0">
                                            <p:txEl>
                                              <p:pRg st="1" end="1"/>
                                            </p:txEl>
                                          </p:spTgt>
                                        </p:tgtEl>
                                        <p:attrNameLst>
                                          <p:attrName>style.visibility</p:attrName>
                                        </p:attrNameLst>
                                      </p:cBhvr>
                                      <p:to>
                                        <p:strVal val="visible"/>
                                      </p:to>
                                    </p:set>
                                    <p:animEffect transition="in" filter="fade">
                                      <p:cBhvr>
                                        <p:cTn id="12" dur="1000"/>
                                        <p:tgtEl>
                                          <p:spTgt spid="14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0">
                                            <p:txEl>
                                              <p:pRg st="2" end="2"/>
                                            </p:txEl>
                                          </p:spTgt>
                                        </p:tgtEl>
                                        <p:attrNameLst>
                                          <p:attrName>style.visibility</p:attrName>
                                        </p:attrNameLst>
                                      </p:cBhvr>
                                      <p:to>
                                        <p:strVal val="visible"/>
                                      </p:to>
                                    </p:set>
                                    <p:animEffect transition="in" filter="fade">
                                      <p:cBhvr>
                                        <p:cTn id="17" dur="1000"/>
                                        <p:tgtEl>
                                          <p:spTgt spid="14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0">
                                            <p:txEl>
                                              <p:pRg st="3" end="3"/>
                                            </p:txEl>
                                          </p:spTgt>
                                        </p:tgtEl>
                                        <p:attrNameLst>
                                          <p:attrName>style.visibility</p:attrName>
                                        </p:attrNameLst>
                                      </p:cBhvr>
                                      <p:to>
                                        <p:strVal val="visible"/>
                                      </p:to>
                                    </p:set>
                                    <p:animEffect transition="in" filter="fade">
                                      <p:cBhvr>
                                        <p:cTn id="22" dur="1000"/>
                                        <p:tgtEl>
                                          <p:spTgt spid="14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0">
                                            <p:txEl>
                                              <p:pRg st="4" end="4"/>
                                            </p:txEl>
                                          </p:spTgt>
                                        </p:tgtEl>
                                        <p:attrNameLst>
                                          <p:attrName>style.visibility</p:attrName>
                                        </p:attrNameLst>
                                      </p:cBhvr>
                                      <p:to>
                                        <p:strVal val="visible"/>
                                      </p:to>
                                    </p:set>
                                    <p:animEffect transition="in" filter="fade">
                                      <p:cBhvr>
                                        <p:cTn id="27" dur="1000"/>
                                        <p:tgtEl>
                                          <p:spTgt spid="14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0">
                                            <p:txEl>
                                              <p:pRg st="5" end="5"/>
                                            </p:txEl>
                                          </p:spTgt>
                                        </p:tgtEl>
                                        <p:attrNameLst>
                                          <p:attrName>style.visibility</p:attrName>
                                        </p:attrNameLst>
                                      </p:cBhvr>
                                      <p:to>
                                        <p:strVal val="visible"/>
                                      </p:to>
                                    </p:set>
                                    <p:animEffect transition="in" filter="fade">
                                      <p:cBhvr>
                                        <p:cTn id="32" dur="1000"/>
                                        <p:tgtEl>
                                          <p:spTgt spid="14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g13b4eb0e44a_2_94"/>
          <p:cNvSpPr txBox="1"/>
          <p:nvPr/>
        </p:nvSpPr>
        <p:spPr>
          <a:xfrm>
            <a:off x="1840330" y="1591423"/>
            <a:ext cx="8528220" cy="658549"/>
          </a:xfrm>
          <a:prstGeom prst="rect">
            <a:avLst/>
          </a:prstGeom>
          <a:solidFill>
            <a:srgbClr val="FFFFCC"/>
          </a:solidFill>
          <a:ln w="9525" cap="flat" cmpd="sng">
            <a:solidFill>
              <a:schemeClr val="dk1"/>
            </a:solidFill>
            <a:prstDash val="solid"/>
            <a:round/>
            <a:headEnd type="none" w="sm" len="sm"/>
            <a:tailEnd type="none" w="sm" len="sm"/>
          </a:ln>
        </p:spPr>
        <p:txBody>
          <a:bodyPr spcFirstLastPara="1" wrap="square" lIns="88325" tIns="44150" rIns="88325" bIns="44150" anchor="t" anchorCtr="0">
            <a:spAutoFit/>
          </a:bodyPr>
          <a:lstStyle/>
          <a:p>
            <a:pPr algn="ctr">
              <a:buClr>
                <a:prstClr val="black"/>
              </a:buClr>
              <a:buSzPts val="3700"/>
              <a:defRPr/>
            </a:pPr>
            <a:r>
              <a:rPr kumimoji="0" lang="en-GB" sz="3700" b="0" i="0" u="none" strike="noStrike" kern="1200" cap="none" spc="0" normalizeH="0" baseline="0" noProof="0">
                <a:ln>
                  <a:noFill/>
                </a:ln>
                <a:solidFill>
                  <a:prstClr val="black"/>
                </a:solidFill>
                <a:effectLst/>
                <a:uLnTx/>
                <a:uFillTx/>
                <a:latin typeface="Arial"/>
                <a:ea typeface="Arial"/>
                <a:cs typeface="Arial"/>
                <a:sym typeface="Arial"/>
              </a:rPr>
              <a:t>PSHE presentation</a:t>
            </a:r>
            <a:r>
              <a:rPr lang="en-GB" sz="3700">
                <a:solidFill>
                  <a:prstClr val="black"/>
                </a:solidFill>
                <a:latin typeface="Arial"/>
                <a:ea typeface="Arial"/>
                <a:cs typeface="Arial"/>
                <a:sym typeface="Arial"/>
              </a:rPr>
              <a:t> - PRIDE</a:t>
            </a:r>
            <a:endParaRPr kumimoji="0" sz="1300" b="0" i="0" u="none" strike="noStrike" kern="1200" cap="none" spc="0" normalizeH="0" baseline="0" noProof="0">
              <a:ln>
                <a:noFill/>
              </a:ln>
              <a:solidFill>
                <a:srgbClr val="000000"/>
              </a:solidFill>
              <a:effectLst/>
              <a:uLnTx/>
              <a:uFillTx/>
              <a:latin typeface="Arial"/>
              <a:ea typeface="Arial"/>
              <a:cs typeface="Arial"/>
              <a:sym typeface="Arial"/>
            </a:endParaRPr>
          </a:p>
        </p:txBody>
      </p:sp>
      <p:sp>
        <p:nvSpPr>
          <p:cNvPr id="147" name="Google Shape;147;g13b4eb0e44a_2_94"/>
          <p:cNvSpPr txBox="1"/>
          <p:nvPr/>
        </p:nvSpPr>
        <p:spPr>
          <a:xfrm>
            <a:off x="1829564" y="2471429"/>
            <a:ext cx="8528220" cy="1197158"/>
          </a:xfrm>
          <a:prstGeom prst="rect">
            <a:avLst/>
          </a:prstGeom>
          <a:solidFill>
            <a:schemeClr val="accent6">
              <a:lumMod val="40000"/>
              <a:lumOff val="60000"/>
            </a:schemeClr>
          </a:solidFill>
          <a:ln w="9525" cap="flat" cmpd="sng">
            <a:solidFill>
              <a:schemeClr val="dk1"/>
            </a:solidFill>
            <a:prstDash val="solid"/>
            <a:round/>
            <a:headEnd type="none" w="sm" len="sm"/>
            <a:tailEnd type="none" w="sm" len="sm"/>
          </a:ln>
        </p:spPr>
        <p:txBody>
          <a:bodyPr spcFirstLastPara="1" wrap="square" lIns="88325" tIns="44150" rIns="88325" bIns="44150"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2400"/>
              <a:buFontTx/>
              <a:buNone/>
              <a:tabLst/>
              <a:defRPr/>
            </a:pPr>
            <a:r>
              <a:rPr kumimoji="0" lang="en-GB" sz="2400" b="1" i="0" u="none" strike="noStrike" kern="1200" cap="none" spc="0" normalizeH="0" baseline="0" noProof="0">
                <a:ln>
                  <a:noFill/>
                </a:ln>
                <a:solidFill>
                  <a:prstClr val="black"/>
                </a:solidFill>
                <a:effectLst/>
                <a:uLnTx/>
                <a:uFillTx/>
                <a:latin typeface="Arial"/>
                <a:ea typeface="Arial"/>
                <a:cs typeface="Arial"/>
                <a:sym typeface="Arial"/>
              </a:rPr>
              <a:t>We will complete our work in our PSHE books.</a:t>
            </a:r>
            <a:endParaRPr kumimoji="0" sz="2400" b="1" i="0" u="none" strike="noStrike" kern="1200" cap="none" spc="0" normalizeH="0" baseline="0" noProof="0">
              <a:ln>
                <a:noFill/>
              </a:ln>
              <a:solidFill>
                <a:prstClr val="black"/>
              </a:solidFill>
              <a:effectLst/>
              <a:uLnTx/>
              <a:uFillTx/>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2400"/>
              <a:buFontTx/>
              <a:buNone/>
              <a:tabLst/>
              <a:defRPr/>
            </a:pPr>
            <a:r>
              <a:rPr kumimoji="0" lang="en-GB" sz="2400" b="1" i="0" u="none" strike="noStrike" kern="1200" cap="none" spc="0" normalizeH="0" baseline="0" noProof="0">
                <a:ln>
                  <a:noFill/>
                </a:ln>
                <a:solidFill>
                  <a:prstClr val="black"/>
                </a:solidFill>
                <a:effectLst/>
                <a:uLnTx/>
                <a:uFillTx/>
                <a:latin typeface="Arial"/>
                <a:ea typeface="Arial"/>
                <a:cs typeface="Arial"/>
                <a:sym typeface="Arial"/>
              </a:rPr>
              <a:t>These must be kept in good condition following the usual high expectations in school.</a:t>
            </a:r>
            <a:endParaRPr lang="en-GB" sz="2400" b="1" i="0" u="none" strike="noStrike" kern="1200" cap="none" spc="0" normalizeH="0" baseline="0" noProof="0">
              <a:ln>
                <a:noFill/>
              </a:ln>
              <a:solidFill>
                <a:prstClr val="black"/>
              </a:solidFill>
              <a:effectLst/>
              <a:uLnTx/>
              <a:uFillTx/>
              <a:latin typeface="Arial"/>
              <a:ea typeface="Arial"/>
              <a:cs typeface="Arial"/>
            </a:endParaRPr>
          </a:p>
        </p:txBody>
      </p:sp>
      <p:sp>
        <p:nvSpPr>
          <p:cNvPr id="148" name="Google Shape;148;g13b4eb0e44a_2_94"/>
          <p:cNvSpPr txBox="1"/>
          <p:nvPr/>
        </p:nvSpPr>
        <p:spPr>
          <a:xfrm>
            <a:off x="4116541" y="586997"/>
            <a:ext cx="29430" cy="378430"/>
          </a:xfrm>
          <a:prstGeom prst="rect">
            <a:avLst/>
          </a:prstGeom>
          <a:noFill/>
          <a:ln>
            <a:noFill/>
          </a:ln>
        </p:spPr>
        <p:txBody>
          <a:bodyPr spcFirstLastPara="1" wrap="square" lIns="88325" tIns="88325" rIns="88325" bIns="883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1300"/>
              <a:buFontTx/>
              <a:buNone/>
              <a:tabLst/>
              <a:defRPr/>
            </a:pPr>
            <a:endParaRPr kumimoji="0" sz="1300" b="0" i="0" u="none" strike="noStrike" kern="1200" cap="none" spc="0" normalizeH="0" baseline="0" noProof="0">
              <a:ln>
                <a:noFill/>
              </a:ln>
              <a:solidFill>
                <a:srgbClr val="000000"/>
              </a:solidFill>
              <a:effectLst/>
              <a:uLnTx/>
              <a:uFillTx/>
              <a:latin typeface="Arial"/>
              <a:ea typeface="Arial"/>
              <a:cs typeface="Arial"/>
              <a:sym typeface="Arial"/>
            </a:endParaRPr>
          </a:p>
        </p:txBody>
      </p:sp>
      <p:pic>
        <p:nvPicPr>
          <p:cNvPr id="149" name="Google Shape;149;g13b4eb0e44a_2_94"/>
          <p:cNvPicPr preferRelativeResize="0"/>
          <p:nvPr/>
        </p:nvPicPr>
        <p:blipFill rotWithShape="1">
          <a:blip r:embed="rId3">
            <a:alphaModFix/>
          </a:blip>
          <a:srcRect/>
          <a:stretch/>
        </p:blipFill>
        <p:spPr>
          <a:xfrm>
            <a:off x="11072204" y="24329"/>
            <a:ext cx="858155" cy="934355"/>
          </a:xfrm>
          <a:prstGeom prst="rect">
            <a:avLst/>
          </a:prstGeom>
          <a:noFill/>
          <a:ln>
            <a:noFill/>
          </a:ln>
        </p:spPr>
      </p:pic>
      <p:sp>
        <p:nvSpPr>
          <p:cNvPr id="150" name="Google Shape;150;g13b4eb0e44a_2_94"/>
          <p:cNvSpPr txBox="1"/>
          <p:nvPr/>
        </p:nvSpPr>
        <p:spPr>
          <a:xfrm>
            <a:off x="1829564" y="3889768"/>
            <a:ext cx="8528100" cy="2379533"/>
          </a:xfrm>
          <a:prstGeom prst="rect">
            <a:avLst/>
          </a:prstGeom>
          <a:solidFill>
            <a:schemeClr val="accent6">
              <a:lumMod val="40000"/>
              <a:lumOff val="60000"/>
            </a:schemeClr>
          </a:solidFill>
          <a:ln w="9525" cap="flat" cmpd="sng">
            <a:solidFill>
              <a:schemeClr val="dk1"/>
            </a:solidFill>
            <a:prstDash val="solid"/>
            <a:round/>
            <a:headEnd type="none" w="sm" len="sm"/>
            <a:tailEnd type="none" w="sm" len="sm"/>
          </a:ln>
        </p:spPr>
        <p:txBody>
          <a:bodyPr spcFirstLastPara="1" wrap="square" lIns="88325" tIns="44150" rIns="88325" bIns="44150" anchor="t" anchorCtr="0">
            <a:spAutoFit/>
          </a:bodyPr>
          <a:lstStyle/>
          <a:p>
            <a:pPr marL="508000" marR="0" lvl="0" indent="-406400" algn="l" defTabSz="914400" rtl="0" eaLnBrk="1" fontAlgn="auto" latinLnBrk="0" hangingPunct="1">
              <a:lnSpc>
                <a:spcPct val="115000"/>
              </a:lnSpc>
              <a:spcBef>
                <a:spcPts val="1300"/>
              </a:spcBef>
              <a:spcAft>
                <a:spcPts val="0"/>
              </a:spcAft>
              <a:buClr>
                <a:prstClr val="black"/>
              </a:buClr>
              <a:buSzPts val="2400"/>
              <a:buFont typeface="Arial"/>
              <a:buChar char="●"/>
              <a:tabLst/>
              <a:defRPr/>
            </a:pPr>
            <a:r>
              <a:rPr kumimoji="0" lang="en-GB" sz="2400" b="1" i="0" u="none" strike="noStrike" kern="1200" cap="none" spc="0" normalizeH="0" baseline="0" noProof="0">
                <a:ln>
                  <a:noFill/>
                </a:ln>
                <a:solidFill>
                  <a:prstClr val="black"/>
                </a:solidFill>
                <a:effectLst/>
                <a:uLnTx/>
                <a:uFillTx/>
                <a:latin typeface="Arial"/>
                <a:ea typeface="Arial"/>
                <a:cs typeface="Arial"/>
                <a:sym typeface="Arial"/>
              </a:rPr>
              <a:t>There should be a date written in full, and a title.</a:t>
            </a:r>
            <a:endParaRPr kumimoji="0" sz="2400" b="1" i="0" u="none" strike="noStrike" kern="1200" cap="none" spc="0" normalizeH="0" baseline="0" noProof="0">
              <a:ln>
                <a:noFill/>
              </a:ln>
              <a:solidFill>
                <a:prstClr val="black"/>
              </a:solidFill>
              <a:effectLst/>
              <a:uLnTx/>
              <a:uFillTx/>
              <a:latin typeface="Arial"/>
              <a:ea typeface="Arial"/>
              <a:cs typeface="Arial"/>
              <a:sym typeface="Arial"/>
            </a:endParaRPr>
          </a:p>
          <a:p>
            <a:pPr marL="508000" marR="0" lvl="0" indent="-406400" algn="l" defTabSz="914400" rtl="0" eaLnBrk="1" fontAlgn="auto" latinLnBrk="0" hangingPunct="1">
              <a:lnSpc>
                <a:spcPct val="115000"/>
              </a:lnSpc>
              <a:spcBef>
                <a:spcPts val="0"/>
              </a:spcBef>
              <a:spcAft>
                <a:spcPts val="0"/>
              </a:spcAft>
              <a:buClr>
                <a:prstClr val="black"/>
              </a:buClr>
              <a:buSzPts val="2400"/>
              <a:buFont typeface="Arial"/>
              <a:buChar char="●"/>
              <a:tabLst/>
              <a:defRPr/>
            </a:pPr>
            <a:r>
              <a:rPr kumimoji="0" lang="en-GB" sz="2400" b="1" i="0" u="none" strike="noStrike" kern="1200" cap="none" spc="0" normalizeH="0" baseline="0" noProof="0">
                <a:ln>
                  <a:noFill/>
                </a:ln>
                <a:solidFill>
                  <a:prstClr val="black"/>
                </a:solidFill>
                <a:effectLst/>
                <a:uLnTx/>
                <a:uFillTx/>
                <a:latin typeface="Arial"/>
                <a:ea typeface="Arial"/>
                <a:cs typeface="Arial"/>
                <a:sym typeface="Arial"/>
              </a:rPr>
              <a:t>Complete work in full sentences to the best of your ability.</a:t>
            </a:r>
            <a:endParaRPr kumimoji="0" sz="2400" b="1" i="0" u="none" strike="noStrike" kern="1200" cap="none" spc="0" normalizeH="0" baseline="0" noProof="0">
              <a:ln>
                <a:noFill/>
              </a:ln>
              <a:solidFill>
                <a:prstClr val="black"/>
              </a:solidFill>
              <a:effectLst/>
              <a:uLnTx/>
              <a:uFillTx/>
              <a:latin typeface="Arial"/>
              <a:ea typeface="Arial"/>
              <a:cs typeface="Arial"/>
              <a:sym typeface="Arial"/>
            </a:endParaRPr>
          </a:p>
          <a:p>
            <a:pPr marL="508000" marR="0" lvl="0" indent="-406400" algn="l" defTabSz="914400" rtl="0" eaLnBrk="1" fontAlgn="auto" latinLnBrk="0" hangingPunct="1">
              <a:lnSpc>
                <a:spcPct val="115000"/>
              </a:lnSpc>
              <a:spcBef>
                <a:spcPts val="0"/>
              </a:spcBef>
              <a:spcAft>
                <a:spcPts val="0"/>
              </a:spcAft>
              <a:buClr>
                <a:prstClr val="black"/>
              </a:buClr>
              <a:buSzPts val="2400"/>
              <a:buFont typeface="Arial"/>
              <a:buChar char="●"/>
              <a:tabLst/>
              <a:defRPr/>
            </a:pPr>
            <a:r>
              <a:rPr kumimoji="0" lang="en-GB" sz="2400" b="1" i="0" u="none" strike="noStrike" kern="1200" cap="none" spc="0" normalizeH="0" baseline="0" noProof="0">
                <a:ln>
                  <a:noFill/>
                </a:ln>
                <a:solidFill>
                  <a:prstClr val="black"/>
                </a:solidFill>
                <a:effectLst/>
                <a:uLnTx/>
                <a:uFillTx/>
                <a:latin typeface="Arial"/>
                <a:ea typeface="Arial"/>
                <a:cs typeface="Arial"/>
                <a:sym typeface="Arial"/>
              </a:rPr>
              <a:t>No doodling or graffiti.</a:t>
            </a:r>
            <a:endParaRPr kumimoji="0" sz="2400" b="1" i="0" u="none" strike="noStrike" kern="1200" cap="none" spc="0" normalizeH="0" baseline="0" noProof="0">
              <a:ln>
                <a:noFill/>
              </a:ln>
              <a:solidFill>
                <a:prstClr val="black"/>
              </a:solidFill>
              <a:effectLst/>
              <a:uLnTx/>
              <a:uFillTx/>
              <a:latin typeface="Arial"/>
              <a:ea typeface="Arial"/>
              <a:cs typeface="Arial"/>
              <a:sym typeface="Arial"/>
            </a:endParaRPr>
          </a:p>
          <a:p>
            <a:pPr marL="508000" marR="0" lvl="0" indent="-406400" algn="l" defTabSz="914400" rtl="0" eaLnBrk="1" fontAlgn="auto" latinLnBrk="0" hangingPunct="1">
              <a:lnSpc>
                <a:spcPct val="115000"/>
              </a:lnSpc>
              <a:spcBef>
                <a:spcPts val="0"/>
              </a:spcBef>
              <a:spcAft>
                <a:spcPts val="0"/>
              </a:spcAft>
              <a:buClr>
                <a:prstClr val="black"/>
              </a:buClr>
              <a:buSzPts val="2400"/>
              <a:buFont typeface="Arial"/>
              <a:buChar char="●"/>
              <a:tabLst/>
              <a:defRPr/>
            </a:pPr>
            <a:r>
              <a:rPr kumimoji="0" lang="en-GB" sz="2400" b="1" i="0" u="none" strike="noStrike" kern="1200" cap="none" spc="0" normalizeH="0" baseline="0" noProof="0">
                <a:ln>
                  <a:noFill/>
                </a:ln>
                <a:solidFill>
                  <a:prstClr val="black"/>
                </a:solidFill>
                <a:effectLst/>
                <a:uLnTx/>
                <a:uFillTx/>
                <a:latin typeface="Arial"/>
                <a:ea typeface="Arial"/>
                <a:cs typeface="Arial"/>
                <a:sym typeface="Arial"/>
              </a:rPr>
              <a:t>Neatly stick loose sheets in.</a:t>
            </a:r>
            <a:endParaRPr lang="en-GB" sz="2400" b="1" i="0" u="none" strike="noStrike" kern="1200" cap="none" spc="0" normalizeH="0" baseline="0" noProof="0">
              <a:ln>
                <a:noFill/>
              </a:ln>
              <a:solidFill>
                <a:prstClr val="black"/>
              </a:solidFill>
              <a:effectLst/>
              <a:uLnTx/>
              <a:uFillTx/>
              <a:latin typeface="Arial"/>
              <a:ea typeface="Arial"/>
              <a:cs typeface="Arial"/>
            </a:endParaRPr>
          </a:p>
        </p:txBody>
      </p:sp>
      <p:pic>
        <p:nvPicPr>
          <p:cNvPr id="2" name="Picture 1" descr="A black and yellow rectangles with black text&#10;&#10;AI-generated content may be incorrect.">
            <a:extLst>
              <a:ext uri="{FF2B5EF4-FFF2-40B4-BE49-F238E27FC236}">
                <a16:creationId xmlns:a16="http://schemas.microsoft.com/office/drawing/2014/main" id="{3B11217D-9E90-9AD6-2DD7-105B524C58CD}"/>
              </a:ext>
            </a:extLst>
          </p:cNvPr>
          <p:cNvPicPr>
            <a:picLocks noChangeAspect="1"/>
          </p:cNvPicPr>
          <p:nvPr/>
        </p:nvPicPr>
        <p:blipFill>
          <a:blip r:embed="rId4"/>
          <a:stretch>
            <a:fillRect/>
          </a:stretch>
        </p:blipFill>
        <p:spPr>
          <a:xfrm>
            <a:off x="156482" y="32658"/>
            <a:ext cx="3692979" cy="14477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0">
                                            <p:txEl>
                                              <p:pRg st="0" end="0"/>
                                            </p:txEl>
                                          </p:spTgt>
                                        </p:tgtEl>
                                        <p:attrNameLst>
                                          <p:attrName>style.visibility</p:attrName>
                                        </p:attrNameLst>
                                      </p:cBhvr>
                                      <p:to>
                                        <p:strVal val="visible"/>
                                      </p:to>
                                    </p:set>
                                    <p:animEffect transition="in" filter="fade">
                                      <p:cBhvr>
                                        <p:cTn id="7" dur="1000"/>
                                        <p:tgtEl>
                                          <p:spTgt spid="1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0">
                                            <p:txEl>
                                              <p:pRg st="1" end="1"/>
                                            </p:txEl>
                                          </p:spTgt>
                                        </p:tgtEl>
                                        <p:attrNameLst>
                                          <p:attrName>style.visibility</p:attrName>
                                        </p:attrNameLst>
                                      </p:cBhvr>
                                      <p:to>
                                        <p:strVal val="visible"/>
                                      </p:to>
                                    </p:set>
                                    <p:animEffect transition="in" filter="fade">
                                      <p:cBhvr>
                                        <p:cTn id="12" dur="1000"/>
                                        <p:tgtEl>
                                          <p:spTgt spid="15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0">
                                            <p:txEl>
                                              <p:pRg st="2" end="2"/>
                                            </p:txEl>
                                          </p:spTgt>
                                        </p:tgtEl>
                                        <p:attrNameLst>
                                          <p:attrName>style.visibility</p:attrName>
                                        </p:attrNameLst>
                                      </p:cBhvr>
                                      <p:to>
                                        <p:strVal val="visible"/>
                                      </p:to>
                                    </p:set>
                                    <p:animEffect transition="in" filter="fade">
                                      <p:cBhvr>
                                        <p:cTn id="17" dur="1000"/>
                                        <p:tgtEl>
                                          <p:spTgt spid="15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0">
                                            <p:txEl>
                                              <p:pRg st="3" end="3"/>
                                            </p:txEl>
                                          </p:spTgt>
                                        </p:tgtEl>
                                        <p:attrNameLst>
                                          <p:attrName>style.visibility</p:attrName>
                                        </p:attrNameLst>
                                      </p:cBhvr>
                                      <p:to>
                                        <p:strVal val="visible"/>
                                      </p:to>
                                    </p:set>
                                    <p:animEffect transition="in" filter="fade">
                                      <p:cBhvr>
                                        <p:cTn id="22" dur="1000"/>
                                        <p:tgtEl>
                                          <p:spTgt spid="15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E2C72-7FDB-48EA-FBC6-C4674D376E3D}"/>
              </a:ext>
            </a:extLst>
          </p:cNvPr>
          <p:cNvSpPr>
            <a:spLocks noGrp="1"/>
          </p:cNvSpPr>
          <p:nvPr>
            <p:ph type="title"/>
          </p:nvPr>
        </p:nvSpPr>
        <p:spPr/>
        <p:txBody>
          <a:bodyPr/>
          <a:lstStyle/>
          <a:p>
            <a:r>
              <a:rPr lang="en-GB" b="1"/>
              <a:t>Title: How Does Pornography Negatively Impact Individuals and Relationships?</a:t>
            </a:r>
          </a:p>
        </p:txBody>
      </p:sp>
      <p:sp>
        <p:nvSpPr>
          <p:cNvPr id="3" name="Content Placeholder 2">
            <a:extLst>
              <a:ext uri="{FF2B5EF4-FFF2-40B4-BE49-F238E27FC236}">
                <a16:creationId xmlns:a16="http://schemas.microsoft.com/office/drawing/2014/main" id="{5F81F0CA-2CB0-01CC-E4EB-B281245C312F}"/>
              </a:ext>
            </a:extLst>
          </p:cNvPr>
          <p:cNvSpPr>
            <a:spLocks noGrp="1"/>
          </p:cNvSpPr>
          <p:nvPr>
            <p:ph idx="1"/>
          </p:nvPr>
        </p:nvSpPr>
        <p:spPr>
          <a:xfrm>
            <a:off x="838200" y="1825625"/>
            <a:ext cx="10515600" cy="4032035"/>
          </a:xfrm>
        </p:spPr>
        <p:txBody>
          <a:bodyPr vert="horz" lIns="91440" tIns="45720" rIns="91440" bIns="45720" rtlCol="0" anchor="t">
            <a:normAutofit lnSpcReduction="10000"/>
          </a:bodyPr>
          <a:lstStyle/>
          <a:p>
            <a:pPr marL="0" indent="0">
              <a:buNone/>
            </a:pPr>
            <a:r>
              <a:rPr lang="en-GB" sz="3000" b="1"/>
              <a:t>Learning Objectives:</a:t>
            </a:r>
          </a:p>
          <a:p>
            <a:pPr marL="0" indent="0">
              <a:buNone/>
            </a:pPr>
            <a:r>
              <a:rPr lang="en-GB"/>
              <a:t>By the end of this lesson, students will:</a:t>
            </a:r>
          </a:p>
          <a:p>
            <a:r>
              <a:rPr lang="en-GB"/>
              <a:t>Understand key terms related to pornography and its influence on relationships.</a:t>
            </a:r>
          </a:p>
          <a:p>
            <a:r>
              <a:rPr lang="en-GB"/>
              <a:t>Explore and discuss the ways pornography can impact mental health, body image, and relationship expectations.</a:t>
            </a:r>
          </a:p>
          <a:p>
            <a:r>
              <a:rPr lang="en-GB"/>
              <a:t>Consider case studies that illustrate these effects.</a:t>
            </a:r>
          </a:p>
          <a:p>
            <a:r>
              <a:rPr lang="en-GB"/>
              <a:t>Reflect on and consolidate their learning about healthy relationships, consent, and personal boundaries.</a:t>
            </a:r>
          </a:p>
        </p:txBody>
      </p:sp>
    </p:spTree>
    <p:extLst>
      <p:ext uri="{BB962C8B-B14F-4D97-AF65-F5344CB8AC3E}">
        <p14:creationId xmlns:p14="http://schemas.microsoft.com/office/powerpoint/2010/main" val="23321244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4A365-C849-30AD-8CB0-1A729061AFA2}"/>
              </a:ext>
            </a:extLst>
          </p:cNvPr>
          <p:cNvSpPr>
            <a:spLocks noGrp="1"/>
          </p:cNvSpPr>
          <p:nvPr>
            <p:ph type="title"/>
          </p:nvPr>
        </p:nvSpPr>
        <p:spPr/>
        <p:txBody>
          <a:bodyPr/>
          <a:lstStyle/>
          <a:p>
            <a:r>
              <a:rPr lang="en-GB"/>
              <a:t>What is pornography?</a:t>
            </a:r>
          </a:p>
        </p:txBody>
      </p:sp>
      <p:sp>
        <p:nvSpPr>
          <p:cNvPr id="4" name="TextBox 4">
            <a:extLst>
              <a:ext uri="{FF2B5EF4-FFF2-40B4-BE49-F238E27FC236}">
                <a16:creationId xmlns:a16="http://schemas.microsoft.com/office/drawing/2014/main" id="{AC5151DE-3FC5-DF43-51C1-9B3843679093}"/>
              </a:ext>
            </a:extLst>
          </p:cNvPr>
          <p:cNvSpPr txBox="1"/>
          <p:nvPr/>
        </p:nvSpPr>
        <p:spPr>
          <a:xfrm>
            <a:off x="837274" y="1684852"/>
            <a:ext cx="10186737" cy="3046988"/>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59445" fontAlgn="base">
              <a:spcBef>
                <a:spcPct val="0"/>
              </a:spcBef>
              <a:spcAft>
                <a:spcPct val="0"/>
              </a:spcAft>
              <a:defRPr/>
            </a:pPr>
            <a:r>
              <a:rPr kumimoji="0" lang="en-GB" altLang="en-US" sz="3200" b="1" u="none" strike="noStrike" kern="1200" cap="none" spc="0" normalizeH="0" baseline="0" noProof="0">
                <a:ln>
                  <a:noFill/>
                </a:ln>
                <a:solidFill>
                  <a:prstClr val="black"/>
                </a:solidFill>
                <a:effectLst/>
                <a:uLnTx/>
                <a:uFillTx/>
                <a:latin typeface="Aptos" panose="02110004020202020204"/>
                <a:ea typeface="+mn-ea"/>
                <a:cs typeface="Arial"/>
              </a:rPr>
              <a:t>K</a:t>
            </a:r>
            <a:r>
              <a:rPr kumimoji="0" lang="en-GB" altLang="en-US" sz="3200" b="1" i="1" u="none" strike="noStrike" kern="1200" cap="none" spc="0" normalizeH="0" baseline="0" noProof="0">
                <a:ln>
                  <a:noFill/>
                </a:ln>
                <a:solidFill>
                  <a:prstClr val="black"/>
                </a:solidFill>
                <a:effectLst/>
                <a:uLnTx/>
                <a:uFillTx/>
                <a:latin typeface="Aptos" panose="02110004020202020204"/>
                <a:ea typeface="+mn-ea"/>
                <a:cs typeface="Arial"/>
              </a:rPr>
              <a:t>ey words: </a:t>
            </a:r>
            <a:r>
              <a:rPr kumimoji="0" lang="en-GB" altLang="en-US" sz="3200" i="1" u="none" strike="noStrike" kern="1200" cap="none" spc="0" normalizeH="0" baseline="0" noProof="0">
                <a:ln>
                  <a:noFill/>
                </a:ln>
                <a:solidFill>
                  <a:prstClr val="black"/>
                </a:solidFill>
                <a:effectLst/>
                <a:uLnTx/>
                <a:uFillTx/>
                <a:latin typeface="Aptos" panose="02110004020202020204"/>
                <a:ea typeface="+mn-ea"/>
                <a:cs typeface="Arial"/>
              </a:rPr>
              <a:t>Pornography</a:t>
            </a:r>
            <a:endParaRPr lang="en-US">
              <a:solidFill>
                <a:prstClr val="black"/>
              </a:solidFill>
            </a:endParaRPr>
          </a:p>
          <a:p>
            <a:pPr defTabSz="859445">
              <a:spcBef>
                <a:spcPct val="0"/>
              </a:spcBef>
              <a:spcAft>
                <a:spcPct val="0"/>
              </a:spcAft>
              <a:defRPr/>
            </a:pPr>
            <a:endParaRPr lang="en-GB" altLang="en-US" sz="3200" i="1">
              <a:solidFill>
                <a:prstClr val="black"/>
              </a:solidFill>
              <a:latin typeface="Aptos" panose="02110004020202020204"/>
              <a:cs typeface="Arial"/>
            </a:endParaRPr>
          </a:p>
          <a:p>
            <a:pPr defTabSz="859445">
              <a:spcBef>
                <a:spcPct val="0"/>
              </a:spcBef>
              <a:spcAft>
                <a:spcPct val="0"/>
              </a:spcAft>
              <a:defRPr/>
            </a:pPr>
            <a:r>
              <a:rPr kumimoji="0" lang="en-GB" altLang="en-US" sz="3200" i="1" u="none" strike="noStrike" kern="1200" cap="none" spc="0" normalizeH="0" baseline="0" noProof="0">
                <a:ln>
                  <a:noFill/>
                </a:ln>
                <a:solidFill>
                  <a:prstClr val="black"/>
                </a:solidFill>
                <a:effectLst/>
                <a:uLnTx/>
                <a:uFillTx/>
                <a:latin typeface="Aptos" panose="02110004020202020204"/>
                <a:ea typeface="+mn-ea"/>
                <a:cs typeface="Arial"/>
              </a:rPr>
              <a:t>Often called porn,</a:t>
            </a:r>
            <a:r>
              <a:rPr lang="en-US" altLang="en-US" sz="3200" i="1">
                <a:solidFill>
                  <a:prstClr val="black"/>
                </a:solidFill>
                <a:latin typeface="Aptos" panose="02110004020202020204"/>
                <a:cs typeface="Arial"/>
              </a:rPr>
              <a:t> it is</a:t>
            </a:r>
            <a:r>
              <a:rPr kumimoji="0" lang="en-US" altLang="en-US" sz="3200" i="1" u="none" strike="noStrike" kern="1200" cap="none" spc="0" normalizeH="0" baseline="0" noProof="0">
                <a:ln>
                  <a:noFill/>
                </a:ln>
                <a:solidFill>
                  <a:prstClr val="black"/>
                </a:solidFill>
                <a:effectLst/>
                <a:uLnTx/>
                <a:uFillTx/>
                <a:latin typeface="Aptos" panose="02110004020202020204"/>
                <a:ea typeface="+mn-ea"/>
                <a:cs typeface="Arial"/>
              </a:rPr>
              <a:t> printed or visual material containing the explicit description or display of sexual organs or activity, intended to stimulate sexual excitement.</a:t>
            </a:r>
            <a:r>
              <a:rPr kumimoji="0" lang="en-GB" altLang="en-US" sz="3200" i="1" u="none" strike="noStrike" kern="1200" cap="none" spc="0" normalizeH="0" baseline="0" noProof="0">
                <a:ln>
                  <a:noFill/>
                </a:ln>
                <a:solidFill>
                  <a:prstClr val="black"/>
                </a:solidFill>
                <a:effectLst/>
                <a:uLnTx/>
                <a:uFillTx/>
                <a:latin typeface="Aptos" panose="02110004020202020204"/>
                <a:ea typeface="+mn-ea"/>
                <a:cs typeface="Arial"/>
              </a:rPr>
              <a:t> </a:t>
            </a:r>
            <a:endParaRPr lang="en-GB">
              <a:solidFill>
                <a:prstClr val="black"/>
              </a:solidFill>
            </a:endParaRPr>
          </a:p>
        </p:txBody>
      </p:sp>
    </p:spTree>
    <p:extLst>
      <p:ext uri="{BB962C8B-B14F-4D97-AF65-F5344CB8AC3E}">
        <p14:creationId xmlns:p14="http://schemas.microsoft.com/office/powerpoint/2010/main" val="22715831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3F15B-86FD-54BE-C4F4-85FB89383B9F}"/>
              </a:ext>
            </a:extLst>
          </p:cNvPr>
          <p:cNvSpPr>
            <a:spLocks noGrp="1"/>
          </p:cNvSpPr>
          <p:nvPr>
            <p:ph type="title"/>
          </p:nvPr>
        </p:nvSpPr>
        <p:spPr/>
        <p:txBody>
          <a:bodyPr/>
          <a:lstStyle/>
          <a:p>
            <a:r>
              <a:rPr lang="en-GB" b="1"/>
              <a:t>True or False Task: Understanding the Impact of Pornography</a:t>
            </a:r>
          </a:p>
        </p:txBody>
      </p:sp>
      <p:sp>
        <p:nvSpPr>
          <p:cNvPr id="3" name="Content Placeholder 2">
            <a:extLst>
              <a:ext uri="{FF2B5EF4-FFF2-40B4-BE49-F238E27FC236}">
                <a16:creationId xmlns:a16="http://schemas.microsoft.com/office/drawing/2014/main" id="{CEFD0B44-58AB-664A-7820-05CB936D5554}"/>
              </a:ext>
            </a:extLst>
          </p:cNvPr>
          <p:cNvSpPr>
            <a:spLocks noGrp="1"/>
          </p:cNvSpPr>
          <p:nvPr>
            <p:ph idx="1"/>
          </p:nvPr>
        </p:nvSpPr>
        <p:spPr/>
        <p:txBody>
          <a:bodyPr/>
          <a:lstStyle/>
          <a:p>
            <a:pPr marL="0" indent="0">
              <a:buNone/>
            </a:pPr>
            <a:r>
              <a:rPr lang="en-GB"/>
              <a:t>On the next few slides will be a range of statements about pornography. </a:t>
            </a:r>
          </a:p>
          <a:p>
            <a:endParaRPr lang="en-GB"/>
          </a:p>
          <a:p>
            <a:pPr marL="0" indent="0">
              <a:buNone/>
            </a:pPr>
            <a:r>
              <a:rPr lang="en-GB"/>
              <a:t>Read each statement and decide if it is </a:t>
            </a:r>
            <a:r>
              <a:rPr lang="en-GB" i="1"/>
              <a:t>True</a:t>
            </a:r>
            <a:r>
              <a:rPr lang="en-GB"/>
              <a:t> or </a:t>
            </a:r>
            <a:r>
              <a:rPr lang="en-GB" i="1"/>
              <a:t>False</a:t>
            </a:r>
            <a:r>
              <a:rPr lang="en-GB"/>
              <a:t>. After answering, read the explanations to learn more about each concept.</a:t>
            </a:r>
          </a:p>
        </p:txBody>
      </p:sp>
    </p:spTree>
    <p:extLst>
      <p:ext uri="{BB962C8B-B14F-4D97-AF65-F5344CB8AC3E}">
        <p14:creationId xmlns:p14="http://schemas.microsoft.com/office/powerpoint/2010/main" val="1090440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59606-D7C7-B131-B1C9-CA032F6E78A7}"/>
              </a:ext>
            </a:extLst>
          </p:cNvPr>
          <p:cNvSpPr>
            <a:spLocks noGrp="1"/>
          </p:cNvSpPr>
          <p:nvPr>
            <p:ph type="title"/>
          </p:nvPr>
        </p:nvSpPr>
        <p:spPr/>
        <p:txBody>
          <a:bodyPr/>
          <a:lstStyle/>
          <a:p>
            <a:r>
              <a:rPr lang="en-GB" b="1"/>
              <a:t>True or False</a:t>
            </a:r>
          </a:p>
        </p:txBody>
      </p:sp>
      <p:sp>
        <p:nvSpPr>
          <p:cNvPr id="3" name="Content Placeholder 2">
            <a:extLst>
              <a:ext uri="{FF2B5EF4-FFF2-40B4-BE49-F238E27FC236}">
                <a16:creationId xmlns:a16="http://schemas.microsoft.com/office/drawing/2014/main" id="{B52EA2B0-03EB-E7E7-8C6F-7618AEA4DD03}"/>
              </a:ext>
            </a:extLst>
          </p:cNvPr>
          <p:cNvSpPr>
            <a:spLocks noGrp="1"/>
          </p:cNvSpPr>
          <p:nvPr>
            <p:ph idx="1"/>
          </p:nvPr>
        </p:nvSpPr>
        <p:spPr/>
        <p:txBody>
          <a:bodyPr/>
          <a:lstStyle/>
          <a:p>
            <a:pPr marL="0" indent="0">
              <a:buNone/>
            </a:pPr>
            <a:r>
              <a:rPr lang="en-GB" b="1"/>
              <a:t>Statement:</a:t>
            </a:r>
            <a:r>
              <a:rPr lang="en-GB"/>
              <a:t> Pornography often presents realistic portrayals of relationships and people’s bodies.</a:t>
            </a:r>
          </a:p>
        </p:txBody>
      </p:sp>
      <p:sp>
        <p:nvSpPr>
          <p:cNvPr id="5" name="TextBox 4">
            <a:extLst>
              <a:ext uri="{FF2B5EF4-FFF2-40B4-BE49-F238E27FC236}">
                <a16:creationId xmlns:a16="http://schemas.microsoft.com/office/drawing/2014/main" id="{F05937F5-7C19-C1F5-A20B-F77B2460FE40}"/>
              </a:ext>
            </a:extLst>
          </p:cNvPr>
          <p:cNvSpPr txBox="1"/>
          <p:nvPr/>
        </p:nvSpPr>
        <p:spPr>
          <a:xfrm>
            <a:off x="838200" y="4272352"/>
            <a:ext cx="10647947" cy="2308324"/>
          </a:xfrm>
          <a:prstGeom prst="rect">
            <a:avLst/>
          </a:prstGeom>
          <a:noFill/>
        </p:spPr>
        <p:txBody>
          <a:bodyPr wrap="square">
            <a:spAutoFit/>
          </a:bodyPr>
          <a:lstStyle/>
          <a:p>
            <a:r>
              <a:rPr lang="en-GB" sz="2400"/>
              <a:t>Answer: </a:t>
            </a:r>
            <a:r>
              <a:rPr lang="en-GB" sz="2400" b="1"/>
              <a:t>False</a:t>
            </a:r>
          </a:p>
          <a:p>
            <a:endParaRPr lang="en-GB" sz="2400" b="1"/>
          </a:p>
          <a:p>
            <a:r>
              <a:rPr lang="en-GB" sz="2400"/>
              <a:t>Pornography often shows idealised and unrealistic portrayals of both bodies and relationships. It does not represent the diversity of real bodies or the dynamics of healthy relationships, often ignoring aspects like consent, respect, and emotional connection.</a:t>
            </a:r>
          </a:p>
        </p:txBody>
      </p:sp>
    </p:spTree>
    <p:extLst>
      <p:ext uri="{BB962C8B-B14F-4D97-AF65-F5344CB8AC3E}">
        <p14:creationId xmlns:p14="http://schemas.microsoft.com/office/powerpoint/2010/main" val="2244394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59606-D7C7-B131-B1C9-CA032F6E78A7}"/>
              </a:ext>
            </a:extLst>
          </p:cNvPr>
          <p:cNvSpPr>
            <a:spLocks noGrp="1"/>
          </p:cNvSpPr>
          <p:nvPr>
            <p:ph type="title"/>
          </p:nvPr>
        </p:nvSpPr>
        <p:spPr/>
        <p:txBody>
          <a:bodyPr/>
          <a:lstStyle/>
          <a:p>
            <a:r>
              <a:rPr lang="en-GB" b="1"/>
              <a:t>True or False</a:t>
            </a:r>
          </a:p>
        </p:txBody>
      </p:sp>
      <p:sp>
        <p:nvSpPr>
          <p:cNvPr id="3" name="Content Placeholder 2">
            <a:extLst>
              <a:ext uri="{FF2B5EF4-FFF2-40B4-BE49-F238E27FC236}">
                <a16:creationId xmlns:a16="http://schemas.microsoft.com/office/drawing/2014/main" id="{B52EA2B0-03EB-E7E7-8C6F-7618AEA4DD03}"/>
              </a:ext>
            </a:extLst>
          </p:cNvPr>
          <p:cNvSpPr>
            <a:spLocks noGrp="1"/>
          </p:cNvSpPr>
          <p:nvPr>
            <p:ph idx="1"/>
          </p:nvPr>
        </p:nvSpPr>
        <p:spPr>
          <a:xfrm>
            <a:off x="838200" y="1825625"/>
            <a:ext cx="10515600" cy="1325563"/>
          </a:xfrm>
        </p:spPr>
        <p:txBody>
          <a:bodyPr/>
          <a:lstStyle/>
          <a:p>
            <a:pPr marL="0" indent="0">
              <a:buNone/>
            </a:pPr>
            <a:r>
              <a:rPr lang="en-GB" b="1"/>
              <a:t>Statement:</a:t>
            </a:r>
            <a:r>
              <a:rPr lang="en-GB"/>
              <a:t> Watching pornography regularly can lead to lower self-esteem and body image issues in some people.</a:t>
            </a:r>
          </a:p>
        </p:txBody>
      </p:sp>
      <p:sp>
        <p:nvSpPr>
          <p:cNvPr id="5" name="TextBox 4">
            <a:extLst>
              <a:ext uri="{FF2B5EF4-FFF2-40B4-BE49-F238E27FC236}">
                <a16:creationId xmlns:a16="http://schemas.microsoft.com/office/drawing/2014/main" id="{687CA54A-46FB-0954-14C1-F0CFA11A0599}"/>
              </a:ext>
            </a:extLst>
          </p:cNvPr>
          <p:cNvSpPr txBox="1"/>
          <p:nvPr/>
        </p:nvSpPr>
        <p:spPr>
          <a:xfrm>
            <a:off x="1836821" y="3961672"/>
            <a:ext cx="8518358" cy="2308324"/>
          </a:xfrm>
          <a:prstGeom prst="rect">
            <a:avLst/>
          </a:prstGeom>
          <a:noFill/>
        </p:spPr>
        <p:txBody>
          <a:bodyPr wrap="square">
            <a:spAutoFit/>
          </a:bodyPr>
          <a:lstStyle/>
          <a:p>
            <a:r>
              <a:rPr lang="en-GB" sz="2400"/>
              <a:t>Answer: </a:t>
            </a:r>
            <a:r>
              <a:rPr lang="en-GB" sz="2400" b="1"/>
              <a:t>True</a:t>
            </a:r>
          </a:p>
          <a:p>
            <a:endParaRPr lang="en-GB" sz="2400"/>
          </a:p>
          <a:p>
            <a:r>
              <a:rPr lang="en-GB" sz="2400"/>
              <a:t>Regular exposure to idealised images in pornography can make people feel insecure about their own bodies, as they may start comparing themselves to unrealistic standards. This can negatively impact self-esteem and body image.</a:t>
            </a:r>
          </a:p>
        </p:txBody>
      </p:sp>
    </p:spTree>
    <p:extLst>
      <p:ext uri="{BB962C8B-B14F-4D97-AF65-F5344CB8AC3E}">
        <p14:creationId xmlns:p14="http://schemas.microsoft.com/office/powerpoint/2010/main" val="200991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59606-D7C7-B131-B1C9-CA032F6E78A7}"/>
              </a:ext>
            </a:extLst>
          </p:cNvPr>
          <p:cNvSpPr>
            <a:spLocks noGrp="1"/>
          </p:cNvSpPr>
          <p:nvPr>
            <p:ph type="title"/>
          </p:nvPr>
        </p:nvSpPr>
        <p:spPr/>
        <p:txBody>
          <a:bodyPr/>
          <a:lstStyle/>
          <a:p>
            <a:r>
              <a:rPr lang="en-GB" b="1"/>
              <a:t>True or False</a:t>
            </a:r>
          </a:p>
        </p:txBody>
      </p:sp>
      <p:sp>
        <p:nvSpPr>
          <p:cNvPr id="3" name="Content Placeholder 2">
            <a:extLst>
              <a:ext uri="{FF2B5EF4-FFF2-40B4-BE49-F238E27FC236}">
                <a16:creationId xmlns:a16="http://schemas.microsoft.com/office/drawing/2014/main" id="{B52EA2B0-03EB-E7E7-8C6F-7618AEA4DD03}"/>
              </a:ext>
            </a:extLst>
          </p:cNvPr>
          <p:cNvSpPr>
            <a:spLocks noGrp="1"/>
          </p:cNvSpPr>
          <p:nvPr>
            <p:ph idx="1"/>
          </p:nvPr>
        </p:nvSpPr>
        <p:spPr>
          <a:xfrm>
            <a:off x="838200" y="1825625"/>
            <a:ext cx="10515600" cy="1029870"/>
          </a:xfrm>
        </p:spPr>
        <p:txBody>
          <a:bodyPr/>
          <a:lstStyle/>
          <a:p>
            <a:pPr marL="0" indent="0">
              <a:buNone/>
            </a:pPr>
            <a:r>
              <a:rPr lang="en-GB" b="1"/>
              <a:t>Statement:</a:t>
            </a:r>
            <a:r>
              <a:rPr lang="en-GB"/>
              <a:t> Consent is always shown as important in pornography.</a:t>
            </a:r>
          </a:p>
        </p:txBody>
      </p:sp>
      <p:sp>
        <p:nvSpPr>
          <p:cNvPr id="5" name="TextBox 4">
            <a:extLst>
              <a:ext uri="{FF2B5EF4-FFF2-40B4-BE49-F238E27FC236}">
                <a16:creationId xmlns:a16="http://schemas.microsoft.com/office/drawing/2014/main" id="{719B95FB-1914-400C-70EE-23832350EAEC}"/>
              </a:ext>
            </a:extLst>
          </p:cNvPr>
          <p:cNvSpPr txBox="1"/>
          <p:nvPr/>
        </p:nvSpPr>
        <p:spPr>
          <a:xfrm>
            <a:off x="1812757" y="4184551"/>
            <a:ext cx="8823158" cy="2308324"/>
          </a:xfrm>
          <a:prstGeom prst="rect">
            <a:avLst/>
          </a:prstGeom>
          <a:noFill/>
        </p:spPr>
        <p:txBody>
          <a:bodyPr wrap="square">
            <a:spAutoFit/>
          </a:bodyPr>
          <a:lstStyle/>
          <a:p>
            <a:r>
              <a:rPr lang="en-GB" sz="2400"/>
              <a:t>Answer: </a:t>
            </a:r>
            <a:r>
              <a:rPr lang="en-GB" sz="2400" b="1"/>
              <a:t>False</a:t>
            </a:r>
          </a:p>
          <a:p>
            <a:endParaRPr lang="en-GB" sz="2400"/>
          </a:p>
          <a:p>
            <a:r>
              <a:rPr lang="en-GB" sz="2400"/>
              <a:t>Consent is rarely emphasised in pornography. This lack of emphasis can lead viewers, especially young ones, to misunderstand or overlook the importance of consent in real-life relationships, where it is essential for healthy interactions.</a:t>
            </a:r>
          </a:p>
        </p:txBody>
      </p:sp>
    </p:spTree>
    <p:extLst>
      <p:ext uri="{BB962C8B-B14F-4D97-AF65-F5344CB8AC3E}">
        <p14:creationId xmlns:p14="http://schemas.microsoft.com/office/powerpoint/2010/main" val="2410497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59606-D7C7-B131-B1C9-CA032F6E78A7}"/>
              </a:ext>
            </a:extLst>
          </p:cNvPr>
          <p:cNvSpPr>
            <a:spLocks noGrp="1"/>
          </p:cNvSpPr>
          <p:nvPr>
            <p:ph type="title"/>
          </p:nvPr>
        </p:nvSpPr>
        <p:spPr/>
        <p:txBody>
          <a:bodyPr/>
          <a:lstStyle/>
          <a:p>
            <a:r>
              <a:rPr lang="en-GB" b="1"/>
              <a:t>True or False</a:t>
            </a:r>
          </a:p>
        </p:txBody>
      </p:sp>
      <p:sp>
        <p:nvSpPr>
          <p:cNvPr id="3" name="Content Placeholder 2">
            <a:extLst>
              <a:ext uri="{FF2B5EF4-FFF2-40B4-BE49-F238E27FC236}">
                <a16:creationId xmlns:a16="http://schemas.microsoft.com/office/drawing/2014/main" id="{B52EA2B0-03EB-E7E7-8C6F-7618AEA4DD03}"/>
              </a:ext>
            </a:extLst>
          </p:cNvPr>
          <p:cNvSpPr>
            <a:spLocks noGrp="1"/>
          </p:cNvSpPr>
          <p:nvPr>
            <p:ph idx="1"/>
          </p:nvPr>
        </p:nvSpPr>
        <p:spPr>
          <a:xfrm>
            <a:off x="838200" y="1825625"/>
            <a:ext cx="10515600" cy="1325563"/>
          </a:xfrm>
        </p:spPr>
        <p:txBody>
          <a:bodyPr/>
          <a:lstStyle/>
          <a:p>
            <a:pPr marL="0" indent="0">
              <a:buNone/>
            </a:pPr>
            <a:r>
              <a:rPr lang="en-GB" b="1"/>
              <a:t>Statement:</a:t>
            </a:r>
            <a:r>
              <a:rPr lang="en-GB"/>
              <a:t> Being open about personal boundaries and comfort levels is part of a healthy relationship.</a:t>
            </a:r>
          </a:p>
        </p:txBody>
      </p:sp>
      <p:sp>
        <p:nvSpPr>
          <p:cNvPr id="5" name="TextBox 4">
            <a:extLst>
              <a:ext uri="{FF2B5EF4-FFF2-40B4-BE49-F238E27FC236}">
                <a16:creationId xmlns:a16="http://schemas.microsoft.com/office/drawing/2014/main" id="{F840E465-67D6-C3E4-0A9D-2E84668403EF}"/>
              </a:ext>
            </a:extLst>
          </p:cNvPr>
          <p:cNvSpPr txBox="1"/>
          <p:nvPr/>
        </p:nvSpPr>
        <p:spPr>
          <a:xfrm>
            <a:off x="2085474" y="4244551"/>
            <a:ext cx="8550442" cy="1938992"/>
          </a:xfrm>
          <a:prstGeom prst="rect">
            <a:avLst/>
          </a:prstGeom>
          <a:noFill/>
        </p:spPr>
        <p:txBody>
          <a:bodyPr wrap="square">
            <a:spAutoFit/>
          </a:bodyPr>
          <a:lstStyle/>
          <a:p>
            <a:r>
              <a:rPr lang="en-GB" sz="2400"/>
              <a:t>Answer: </a:t>
            </a:r>
            <a:r>
              <a:rPr lang="en-GB" sz="2400" b="1"/>
              <a:t>True</a:t>
            </a:r>
          </a:p>
          <a:p>
            <a:endParaRPr lang="en-GB" sz="2400"/>
          </a:p>
          <a:p>
            <a:r>
              <a:rPr lang="en-GB" sz="2400"/>
              <a:t>A healthy relationship involves open communication about boundaries, comfort levels, and expectations. Respecting each other’s boundaries ensures both partners feel safe and valued.</a:t>
            </a:r>
          </a:p>
        </p:txBody>
      </p:sp>
    </p:spTree>
    <p:extLst>
      <p:ext uri="{BB962C8B-B14F-4D97-AF65-F5344CB8AC3E}">
        <p14:creationId xmlns:p14="http://schemas.microsoft.com/office/powerpoint/2010/main" val="3223057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59606-D7C7-B131-B1C9-CA032F6E78A7}"/>
              </a:ext>
            </a:extLst>
          </p:cNvPr>
          <p:cNvSpPr>
            <a:spLocks noGrp="1"/>
          </p:cNvSpPr>
          <p:nvPr>
            <p:ph type="title"/>
          </p:nvPr>
        </p:nvSpPr>
        <p:spPr/>
        <p:txBody>
          <a:bodyPr/>
          <a:lstStyle/>
          <a:p>
            <a:r>
              <a:rPr lang="en-GB" b="1"/>
              <a:t>True or False</a:t>
            </a:r>
          </a:p>
        </p:txBody>
      </p:sp>
      <p:sp>
        <p:nvSpPr>
          <p:cNvPr id="3" name="Content Placeholder 2">
            <a:extLst>
              <a:ext uri="{FF2B5EF4-FFF2-40B4-BE49-F238E27FC236}">
                <a16:creationId xmlns:a16="http://schemas.microsoft.com/office/drawing/2014/main" id="{B52EA2B0-03EB-E7E7-8C6F-7618AEA4DD03}"/>
              </a:ext>
            </a:extLst>
          </p:cNvPr>
          <p:cNvSpPr>
            <a:spLocks noGrp="1"/>
          </p:cNvSpPr>
          <p:nvPr>
            <p:ph idx="1"/>
          </p:nvPr>
        </p:nvSpPr>
        <p:spPr>
          <a:xfrm>
            <a:off x="838200" y="1825625"/>
            <a:ext cx="10515600" cy="1446964"/>
          </a:xfrm>
        </p:spPr>
        <p:txBody>
          <a:bodyPr/>
          <a:lstStyle/>
          <a:p>
            <a:pPr marL="0" indent="0">
              <a:buNone/>
            </a:pPr>
            <a:r>
              <a:rPr lang="en-GB" b="1"/>
              <a:t>Statement:</a:t>
            </a:r>
            <a:r>
              <a:rPr lang="en-GB"/>
              <a:t> Watching pornography can sometimes create unrealistic expectations for how people should look or act in relationships.</a:t>
            </a:r>
          </a:p>
        </p:txBody>
      </p:sp>
      <p:sp>
        <p:nvSpPr>
          <p:cNvPr id="5" name="TextBox 4">
            <a:extLst>
              <a:ext uri="{FF2B5EF4-FFF2-40B4-BE49-F238E27FC236}">
                <a16:creationId xmlns:a16="http://schemas.microsoft.com/office/drawing/2014/main" id="{47295F9D-B3E8-4956-FA10-40BDCD7D58C1}"/>
              </a:ext>
            </a:extLst>
          </p:cNvPr>
          <p:cNvSpPr txBox="1"/>
          <p:nvPr/>
        </p:nvSpPr>
        <p:spPr>
          <a:xfrm>
            <a:off x="2149642" y="4184551"/>
            <a:ext cx="8594558" cy="2308324"/>
          </a:xfrm>
          <a:prstGeom prst="rect">
            <a:avLst/>
          </a:prstGeom>
          <a:noFill/>
        </p:spPr>
        <p:txBody>
          <a:bodyPr wrap="square">
            <a:spAutoFit/>
          </a:bodyPr>
          <a:lstStyle/>
          <a:p>
            <a:r>
              <a:rPr lang="en-GB" sz="2400"/>
              <a:t>Answer: </a:t>
            </a:r>
            <a:r>
              <a:rPr lang="en-GB" sz="2400" b="1"/>
              <a:t>True</a:t>
            </a:r>
          </a:p>
          <a:p>
            <a:endParaRPr lang="en-GB" sz="2400"/>
          </a:p>
          <a:p>
            <a:r>
              <a:rPr lang="en-GB" sz="2400"/>
              <a:t>Pornography can set unrealistic expectations for physical appearance and behaviour. These expectations can put pressure on individuals to act or look in certain ways, which is often unhealthy and unrealistic.</a:t>
            </a:r>
          </a:p>
        </p:txBody>
      </p:sp>
    </p:spTree>
    <p:extLst>
      <p:ext uri="{BB962C8B-B14F-4D97-AF65-F5344CB8AC3E}">
        <p14:creationId xmlns:p14="http://schemas.microsoft.com/office/powerpoint/2010/main" val="936204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59606-D7C7-B131-B1C9-CA032F6E78A7}"/>
              </a:ext>
            </a:extLst>
          </p:cNvPr>
          <p:cNvSpPr>
            <a:spLocks noGrp="1"/>
          </p:cNvSpPr>
          <p:nvPr>
            <p:ph type="title"/>
          </p:nvPr>
        </p:nvSpPr>
        <p:spPr/>
        <p:txBody>
          <a:bodyPr/>
          <a:lstStyle/>
          <a:p>
            <a:r>
              <a:rPr lang="en-GB" b="1"/>
              <a:t>True or False</a:t>
            </a:r>
          </a:p>
        </p:txBody>
      </p:sp>
      <p:sp>
        <p:nvSpPr>
          <p:cNvPr id="3" name="Content Placeholder 2">
            <a:extLst>
              <a:ext uri="{FF2B5EF4-FFF2-40B4-BE49-F238E27FC236}">
                <a16:creationId xmlns:a16="http://schemas.microsoft.com/office/drawing/2014/main" id="{B52EA2B0-03EB-E7E7-8C6F-7618AEA4DD03}"/>
              </a:ext>
            </a:extLst>
          </p:cNvPr>
          <p:cNvSpPr>
            <a:spLocks noGrp="1"/>
          </p:cNvSpPr>
          <p:nvPr>
            <p:ph idx="1"/>
          </p:nvPr>
        </p:nvSpPr>
        <p:spPr/>
        <p:txBody>
          <a:bodyPr/>
          <a:lstStyle/>
          <a:p>
            <a:pPr marL="0" indent="0">
              <a:buNone/>
            </a:pPr>
            <a:r>
              <a:rPr lang="en-GB" b="1"/>
              <a:t>Statement:</a:t>
            </a:r>
            <a:r>
              <a:rPr lang="en-GB"/>
              <a:t> It’s okay to feel pressured to do something in a relationship if it’s what your partner wants.</a:t>
            </a:r>
          </a:p>
        </p:txBody>
      </p:sp>
      <p:sp>
        <p:nvSpPr>
          <p:cNvPr id="5" name="TextBox 4">
            <a:extLst>
              <a:ext uri="{FF2B5EF4-FFF2-40B4-BE49-F238E27FC236}">
                <a16:creationId xmlns:a16="http://schemas.microsoft.com/office/drawing/2014/main" id="{36AC6C67-B55E-522E-C1AF-F472A8FF8B2D}"/>
              </a:ext>
            </a:extLst>
          </p:cNvPr>
          <p:cNvSpPr txBox="1"/>
          <p:nvPr/>
        </p:nvSpPr>
        <p:spPr>
          <a:xfrm>
            <a:off x="2310063" y="4001294"/>
            <a:ext cx="8181474" cy="2677656"/>
          </a:xfrm>
          <a:prstGeom prst="rect">
            <a:avLst/>
          </a:prstGeom>
          <a:noFill/>
        </p:spPr>
        <p:txBody>
          <a:bodyPr wrap="square">
            <a:spAutoFit/>
          </a:bodyPr>
          <a:lstStyle/>
          <a:p>
            <a:r>
              <a:rPr lang="en-GB" sz="2400"/>
              <a:t>Answer: </a:t>
            </a:r>
            <a:r>
              <a:rPr lang="en-GB" sz="2400" b="1"/>
              <a:t>False</a:t>
            </a:r>
          </a:p>
          <a:p>
            <a:endParaRPr lang="en-GB" sz="2400"/>
          </a:p>
          <a:p>
            <a:r>
              <a:rPr lang="en-GB" sz="2400"/>
              <a:t>Feeling pressured is a sign that boundaries may not be respected. Healthy relationships are built on mutual respect and understanding, and no one should feel compelled to do something they’re uncomfortable with just to please a partner.</a:t>
            </a:r>
          </a:p>
        </p:txBody>
      </p:sp>
    </p:spTree>
    <p:extLst>
      <p:ext uri="{BB962C8B-B14F-4D97-AF65-F5344CB8AC3E}">
        <p14:creationId xmlns:p14="http://schemas.microsoft.com/office/powerpoint/2010/main" val="480373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83C60-049D-8E04-7C39-69999AA0DF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FF4FEE-F98A-B077-91C7-265C85736745}"/>
              </a:ext>
            </a:extLst>
          </p:cNvPr>
          <p:cNvSpPr>
            <a:spLocks noGrp="1"/>
          </p:cNvSpPr>
          <p:nvPr>
            <p:ph type="title"/>
          </p:nvPr>
        </p:nvSpPr>
        <p:spPr/>
        <p:txBody>
          <a:bodyPr/>
          <a:lstStyle/>
          <a:p>
            <a:r>
              <a:rPr lang="en-GB" b="1"/>
              <a:t>True or False</a:t>
            </a:r>
          </a:p>
        </p:txBody>
      </p:sp>
      <p:sp>
        <p:nvSpPr>
          <p:cNvPr id="3" name="Content Placeholder 2">
            <a:extLst>
              <a:ext uri="{FF2B5EF4-FFF2-40B4-BE49-F238E27FC236}">
                <a16:creationId xmlns:a16="http://schemas.microsoft.com/office/drawing/2014/main" id="{5AFD7F76-5F1F-F829-57C6-C9F50FDA4A20}"/>
              </a:ext>
            </a:extLst>
          </p:cNvPr>
          <p:cNvSpPr>
            <a:spLocks noGrp="1"/>
          </p:cNvSpPr>
          <p:nvPr>
            <p:ph idx="1"/>
          </p:nvPr>
        </p:nvSpPr>
        <p:spPr/>
        <p:txBody>
          <a:bodyPr/>
          <a:lstStyle/>
          <a:p>
            <a:pPr marL="0" indent="0">
              <a:buNone/>
            </a:pPr>
            <a:r>
              <a:rPr lang="en-GB" b="1"/>
              <a:t>Statement:</a:t>
            </a:r>
            <a:r>
              <a:rPr lang="en-GB"/>
              <a:t> Someone who feels that they cannot control their habit of watching pornography should reach out for support.</a:t>
            </a:r>
          </a:p>
        </p:txBody>
      </p:sp>
      <p:sp>
        <p:nvSpPr>
          <p:cNvPr id="5" name="TextBox 4">
            <a:extLst>
              <a:ext uri="{FF2B5EF4-FFF2-40B4-BE49-F238E27FC236}">
                <a16:creationId xmlns:a16="http://schemas.microsoft.com/office/drawing/2014/main" id="{05957AC7-170C-8879-4A5F-8049E8589B4A}"/>
              </a:ext>
            </a:extLst>
          </p:cNvPr>
          <p:cNvSpPr txBox="1"/>
          <p:nvPr/>
        </p:nvSpPr>
        <p:spPr>
          <a:xfrm>
            <a:off x="2310063" y="4001294"/>
            <a:ext cx="8181474" cy="2308324"/>
          </a:xfrm>
          <a:prstGeom prst="rect">
            <a:avLst/>
          </a:prstGeom>
          <a:noFill/>
        </p:spPr>
        <p:txBody>
          <a:bodyPr wrap="square">
            <a:spAutoFit/>
          </a:bodyPr>
          <a:lstStyle/>
          <a:p>
            <a:pPr lvl="0"/>
            <a:r>
              <a:rPr lang="en-GB" sz="2400">
                <a:solidFill>
                  <a:prstClr val="black"/>
                </a:solidFill>
              </a:rPr>
              <a:t>Answer: </a:t>
            </a:r>
            <a:r>
              <a:rPr lang="en-GB" sz="2400" b="1">
                <a:solidFill>
                  <a:prstClr val="black"/>
                </a:solidFill>
              </a:rPr>
              <a:t>True</a:t>
            </a:r>
          </a:p>
          <a:p>
            <a:pPr lvl="0"/>
            <a:endParaRPr lang="en-GB" sz="2400">
              <a:solidFill>
                <a:prstClr val="black"/>
              </a:solidFill>
            </a:endParaRPr>
          </a:p>
          <a:p>
            <a:pPr lvl="0"/>
            <a:r>
              <a:rPr lang="en-GB" sz="2400">
                <a:solidFill>
                  <a:prstClr val="black"/>
                </a:solidFill>
              </a:rPr>
              <a:t>Seeking support is a healthy and responsible step. Talking to a trusted adult, counsellor, or mental health professional can provide guidance and help with managing habits or developing healthy coping strategies.</a:t>
            </a:r>
            <a:endParaRPr kumimoji="0" lang="en-GB" sz="24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732040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28BE6-A3C8-520F-F987-AB002B28D4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6A9200-B95A-F464-3917-F7BD08DC65F2}"/>
              </a:ext>
            </a:extLst>
          </p:cNvPr>
          <p:cNvSpPr>
            <a:spLocks noGrp="1"/>
          </p:cNvSpPr>
          <p:nvPr>
            <p:ph type="title"/>
          </p:nvPr>
        </p:nvSpPr>
        <p:spPr/>
        <p:txBody>
          <a:bodyPr/>
          <a:lstStyle/>
          <a:p>
            <a:r>
              <a:rPr lang="en-GB" b="1"/>
              <a:t>True or False</a:t>
            </a:r>
          </a:p>
        </p:txBody>
      </p:sp>
      <p:sp>
        <p:nvSpPr>
          <p:cNvPr id="3" name="Content Placeholder 2">
            <a:extLst>
              <a:ext uri="{FF2B5EF4-FFF2-40B4-BE49-F238E27FC236}">
                <a16:creationId xmlns:a16="http://schemas.microsoft.com/office/drawing/2014/main" id="{91CA38C1-87D4-EEBC-4F22-B8EF150B33C4}"/>
              </a:ext>
            </a:extLst>
          </p:cNvPr>
          <p:cNvSpPr>
            <a:spLocks noGrp="1"/>
          </p:cNvSpPr>
          <p:nvPr>
            <p:ph idx="1"/>
          </p:nvPr>
        </p:nvSpPr>
        <p:spPr/>
        <p:txBody>
          <a:bodyPr/>
          <a:lstStyle/>
          <a:p>
            <a:pPr marL="0" indent="0">
              <a:buNone/>
            </a:pPr>
            <a:r>
              <a:rPr lang="en-GB" b="1"/>
              <a:t>Statement:</a:t>
            </a:r>
            <a:r>
              <a:rPr lang="en-GB"/>
              <a:t> Pornography is a reliable source for learning about real-life relationships and intimacy.</a:t>
            </a:r>
          </a:p>
        </p:txBody>
      </p:sp>
      <p:sp>
        <p:nvSpPr>
          <p:cNvPr id="5" name="TextBox 4">
            <a:extLst>
              <a:ext uri="{FF2B5EF4-FFF2-40B4-BE49-F238E27FC236}">
                <a16:creationId xmlns:a16="http://schemas.microsoft.com/office/drawing/2014/main" id="{A36F5D05-3EB3-44A6-8129-05AB0FFEBAF2}"/>
              </a:ext>
            </a:extLst>
          </p:cNvPr>
          <p:cNvSpPr txBox="1"/>
          <p:nvPr/>
        </p:nvSpPr>
        <p:spPr>
          <a:xfrm>
            <a:off x="2005263" y="3568157"/>
            <a:ext cx="8181474" cy="3046988"/>
          </a:xfrm>
          <a:prstGeom prst="rect">
            <a:avLst/>
          </a:prstGeom>
          <a:noFill/>
        </p:spPr>
        <p:txBody>
          <a:bodyPr wrap="square">
            <a:spAutoFit/>
          </a:bodyPr>
          <a:lstStyle/>
          <a:p>
            <a:pPr lvl="0"/>
            <a:r>
              <a:rPr lang="en-GB" sz="2400">
                <a:solidFill>
                  <a:prstClr val="black"/>
                </a:solidFill>
              </a:rPr>
              <a:t>Answer: </a:t>
            </a:r>
            <a:r>
              <a:rPr lang="en-GB" sz="2400" b="1">
                <a:solidFill>
                  <a:prstClr val="black"/>
                </a:solidFill>
              </a:rPr>
              <a:t>False</a:t>
            </a:r>
          </a:p>
          <a:p>
            <a:pPr lvl="0"/>
            <a:endParaRPr lang="en-GB" sz="2400">
              <a:solidFill>
                <a:prstClr val="black"/>
              </a:solidFill>
            </a:endParaRPr>
          </a:p>
          <a:p>
            <a:pPr lvl="0"/>
            <a:r>
              <a:rPr lang="en-GB" sz="2400">
                <a:solidFill>
                  <a:prstClr val="black"/>
                </a:solidFill>
              </a:rPr>
              <a:t>Pornography does not provide realistic information about relationships or intimacy, as it often lacks depictions of emotional connection, consent, communication, and respect. Real-life relationships require understanding, compromise, and emotional intimacy that is usually not depicted in pornography.</a:t>
            </a:r>
            <a:endParaRPr kumimoji="0" lang="en-GB" sz="24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185256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FD51D-901B-B450-B212-ADC87D8C96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E429D7-4DE6-822F-6E6D-AA6F0AC2F3A2}"/>
              </a:ext>
            </a:extLst>
          </p:cNvPr>
          <p:cNvSpPr>
            <a:spLocks noGrp="1"/>
          </p:cNvSpPr>
          <p:nvPr>
            <p:ph type="title"/>
          </p:nvPr>
        </p:nvSpPr>
        <p:spPr/>
        <p:txBody>
          <a:bodyPr/>
          <a:lstStyle/>
          <a:p>
            <a:r>
              <a:rPr lang="en-GB" b="1"/>
              <a:t>True or False</a:t>
            </a:r>
          </a:p>
        </p:txBody>
      </p:sp>
      <p:sp>
        <p:nvSpPr>
          <p:cNvPr id="3" name="Content Placeholder 2">
            <a:extLst>
              <a:ext uri="{FF2B5EF4-FFF2-40B4-BE49-F238E27FC236}">
                <a16:creationId xmlns:a16="http://schemas.microsoft.com/office/drawing/2014/main" id="{432CC8C3-E0AD-53D3-1FA1-2F3BDC25D2FF}"/>
              </a:ext>
            </a:extLst>
          </p:cNvPr>
          <p:cNvSpPr>
            <a:spLocks noGrp="1"/>
          </p:cNvSpPr>
          <p:nvPr>
            <p:ph idx="1"/>
          </p:nvPr>
        </p:nvSpPr>
        <p:spPr/>
        <p:txBody>
          <a:bodyPr/>
          <a:lstStyle/>
          <a:p>
            <a:pPr marL="0" indent="0">
              <a:buNone/>
            </a:pPr>
            <a:r>
              <a:rPr lang="en-GB" b="1"/>
              <a:t>Statement:</a:t>
            </a:r>
            <a:r>
              <a:rPr lang="en-GB"/>
              <a:t> A person’s self-worth should be based on how similar they look to the people in the media.</a:t>
            </a:r>
          </a:p>
        </p:txBody>
      </p:sp>
      <p:sp>
        <p:nvSpPr>
          <p:cNvPr id="5" name="TextBox 4">
            <a:extLst>
              <a:ext uri="{FF2B5EF4-FFF2-40B4-BE49-F238E27FC236}">
                <a16:creationId xmlns:a16="http://schemas.microsoft.com/office/drawing/2014/main" id="{59DBCB6F-8945-5424-43BF-BA4BB09F37BB}"/>
              </a:ext>
            </a:extLst>
          </p:cNvPr>
          <p:cNvSpPr txBox="1"/>
          <p:nvPr/>
        </p:nvSpPr>
        <p:spPr>
          <a:xfrm>
            <a:off x="2005263" y="3568157"/>
            <a:ext cx="8181474" cy="2677656"/>
          </a:xfrm>
          <a:prstGeom prst="rect">
            <a:avLst/>
          </a:prstGeom>
          <a:noFill/>
        </p:spPr>
        <p:txBody>
          <a:bodyPr wrap="square">
            <a:spAutoFit/>
          </a:bodyPr>
          <a:lstStyle/>
          <a:p>
            <a:pPr lvl="0"/>
            <a:r>
              <a:rPr lang="en-GB" sz="2400">
                <a:solidFill>
                  <a:prstClr val="black"/>
                </a:solidFill>
              </a:rPr>
              <a:t>Answer: </a:t>
            </a:r>
            <a:r>
              <a:rPr lang="en-GB" sz="2400" b="1">
                <a:solidFill>
                  <a:prstClr val="black"/>
                </a:solidFill>
              </a:rPr>
              <a:t>False</a:t>
            </a:r>
          </a:p>
          <a:p>
            <a:pPr lvl="0"/>
            <a:endParaRPr lang="en-GB" sz="2400">
              <a:solidFill>
                <a:prstClr val="black"/>
              </a:solidFill>
            </a:endParaRPr>
          </a:p>
          <a:p>
            <a:pPr lvl="0"/>
            <a:r>
              <a:rPr lang="en-GB" sz="2400">
                <a:solidFill>
                  <a:prstClr val="black"/>
                </a:solidFill>
              </a:rPr>
              <a:t>Self-worth should be based on personal qualities, values, and accomplishments, not on comparisons with idealised media images. Media, including pornography, often depicts unrealistic standards that can harm self-esteem when used as a benchmark.</a:t>
            </a:r>
            <a:endParaRPr kumimoji="0" lang="en-GB" sz="24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352246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1D6DA-FB68-16B4-5B75-08ACE98261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9AB48B-EBB6-AF75-EDA1-E5C8C17F4A66}"/>
              </a:ext>
            </a:extLst>
          </p:cNvPr>
          <p:cNvSpPr>
            <a:spLocks noGrp="1"/>
          </p:cNvSpPr>
          <p:nvPr>
            <p:ph type="title"/>
          </p:nvPr>
        </p:nvSpPr>
        <p:spPr/>
        <p:txBody>
          <a:bodyPr/>
          <a:lstStyle/>
          <a:p>
            <a:r>
              <a:rPr lang="en-GB" b="1"/>
              <a:t>True or False</a:t>
            </a:r>
          </a:p>
        </p:txBody>
      </p:sp>
      <p:sp>
        <p:nvSpPr>
          <p:cNvPr id="3" name="Content Placeholder 2">
            <a:extLst>
              <a:ext uri="{FF2B5EF4-FFF2-40B4-BE49-F238E27FC236}">
                <a16:creationId xmlns:a16="http://schemas.microsoft.com/office/drawing/2014/main" id="{441011AC-BD44-CD3C-7F66-0528F251C633}"/>
              </a:ext>
            </a:extLst>
          </p:cNvPr>
          <p:cNvSpPr>
            <a:spLocks noGrp="1"/>
          </p:cNvSpPr>
          <p:nvPr>
            <p:ph idx="1"/>
          </p:nvPr>
        </p:nvSpPr>
        <p:spPr/>
        <p:txBody>
          <a:bodyPr/>
          <a:lstStyle/>
          <a:p>
            <a:pPr marL="0" indent="0">
              <a:buNone/>
            </a:pPr>
            <a:r>
              <a:rPr lang="en-GB" b="1"/>
              <a:t>Statement:</a:t>
            </a:r>
            <a:r>
              <a:rPr lang="en-GB"/>
              <a:t> People who feel uncomfortable about their partner’s behaviour should discuss it openly and set boundaries.</a:t>
            </a:r>
          </a:p>
        </p:txBody>
      </p:sp>
      <p:sp>
        <p:nvSpPr>
          <p:cNvPr id="5" name="TextBox 4">
            <a:extLst>
              <a:ext uri="{FF2B5EF4-FFF2-40B4-BE49-F238E27FC236}">
                <a16:creationId xmlns:a16="http://schemas.microsoft.com/office/drawing/2014/main" id="{402F6D07-90A8-12D7-1336-4726FF19D201}"/>
              </a:ext>
            </a:extLst>
          </p:cNvPr>
          <p:cNvSpPr txBox="1"/>
          <p:nvPr/>
        </p:nvSpPr>
        <p:spPr>
          <a:xfrm>
            <a:off x="2005263" y="3568157"/>
            <a:ext cx="8181474" cy="2308324"/>
          </a:xfrm>
          <a:prstGeom prst="rect">
            <a:avLst/>
          </a:prstGeom>
          <a:noFill/>
        </p:spPr>
        <p:txBody>
          <a:bodyPr wrap="square">
            <a:spAutoFit/>
          </a:bodyPr>
          <a:lstStyle/>
          <a:p>
            <a:pPr lvl="0"/>
            <a:r>
              <a:rPr lang="en-GB" sz="2400">
                <a:solidFill>
                  <a:prstClr val="black"/>
                </a:solidFill>
              </a:rPr>
              <a:t>Answer: </a:t>
            </a:r>
            <a:r>
              <a:rPr lang="en-GB" sz="2400" b="1">
                <a:solidFill>
                  <a:prstClr val="black"/>
                </a:solidFill>
              </a:rPr>
              <a:t>True</a:t>
            </a:r>
          </a:p>
          <a:p>
            <a:pPr lvl="0"/>
            <a:endParaRPr lang="en-GB" sz="2400">
              <a:solidFill>
                <a:prstClr val="black"/>
              </a:solidFill>
            </a:endParaRPr>
          </a:p>
          <a:p>
            <a:pPr lvl="0"/>
            <a:r>
              <a:rPr lang="en-GB" sz="2400">
                <a:solidFill>
                  <a:prstClr val="black"/>
                </a:solidFill>
              </a:rPr>
              <a:t>Open communication and boundary-setting are vital in healthy relationships. If something makes a person uncomfortable, discussing it respectfully with their partner can help build trust and mutual understanding.</a:t>
            </a:r>
            <a:endParaRPr kumimoji="0" lang="en-GB" sz="24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12362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C0BB9C0-4305-4783-4493-E661843FAF78}"/>
              </a:ext>
            </a:extLst>
          </p:cNvPr>
          <p:cNvSpPr/>
          <p:nvPr/>
        </p:nvSpPr>
        <p:spPr>
          <a:xfrm>
            <a:off x="294419" y="1385218"/>
            <a:ext cx="2857500" cy="972000"/>
          </a:xfrm>
          <a:prstGeom prst="rect">
            <a:avLst/>
          </a:prstGeom>
        </p:spPr>
        <p:style>
          <a:lnRef idx="2">
            <a:schemeClr val="dk1"/>
          </a:lnRef>
          <a:fillRef idx="1">
            <a:schemeClr val="lt1"/>
          </a:fillRef>
          <a:effectRef idx="0">
            <a:schemeClr val="dk1"/>
          </a:effectRef>
          <a:fontRef idx="minor">
            <a:schemeClr val="dk1"/>
          </a:fontRef>
        </p:style>
        <p:txBody>
          <a:bodyPr anchor="ctr">
            <a:noAutofit/>
          </a:bodyPr>
          <a:lstStyle/>
          <a:p>
            <a:pPr algn="ctr" eaLnBrk="1" hangingPunct="1">
              <a:defRPr/>
            </a:pPr>
            <a:r>
              <a:rPr lang="en-GB" sz="2800" b="1">
                <a:latin typeface="Calibri"/>
                <a:cs typeface="Calibri"/>
              </a:rPr>
              <a:t>Child Pornography </a:t>
            </a:r>
            <a:endParaRPr lang="en-GB" sz="2800">
              <a:latin typeface="Calibri"/>
              <a:cs typeface="Calibri"/>
            </a:endParaRPr>
          </a:p>
        </p:txBody>
      </p:sp>
      <p:sp>
        <p:nvSpPr>
          <p:cNvPr id="7" name="Rectangle 6">
            <a:extLst>
              <a:ext uri="{FF2B5EF4-FFF2-40B4-BE49-F238E27FC236}">
                <a16:creationId xmlns:a16="http://schemas.microsoft.com/office/drawing/2014/main" id="{093241CD-D5C1-7A76-3C00-EC57A046E07A}"/>
              </a:ext>
            </a:extLst>
          </p:cNvPr>
          <p:cNvSpPr/>
          <p:nvPr/>
        </p:nvSpPr>
        <p:spPr>
          <a:xfrm>
            <a:off x="251884" y="2802917"/>
            <a:ext cx="2857500" cy="972000"/>
          </a:xfrm>
          <a:prstGeom prst="rect">
            <a:avLst/>
          </a:prstGeom>
        </p:spPr>
        <p:style>
          <a:lnRef idx="2">
            <a:schemeClr val="dk1"/>
          </a:lnRef>
          <a:fillRef idx="1">
            <a:schemeClr val="lt1"/>
          </a:fillRef>
          <a:effectRef idx="0">
            <a:schemeClr val="dk1"/>
          </a:effectRef>
          <a:fontRef idx="minor">
            <a:schemeClr val="dk1"/>
          </a:fontRef>
        </p:style>
        <p:txBody>
          <a:bodyPr anchor="ctr">
            <a:noAutofit/>
          </a:bodyPr>
          <a:lstStyle/>
          <a:p>
            <a:pPr algn="ctr" eaLnBrk="1" hangingPunct="1">
              <a:defRPr/>
            </a:pPr>
            <a:r>
              <a:rPr lang="en-GB" sz="2800" b="1">
                <a:latin typeface="Calibri"/>
                <a:cs typeface="Calibri"/>
              </a:rPr>
              <a:t>Revenge Pornography</a:t>
            </a:r>
            <a:endParaRPr lang="en-GB" sz="2800">
              <a:latin typeface="Calibri"/>
              <a:cs typeface="Calibri"/>
            </a:endParaRPr>
          </a:p>
        </p:txBody>
      </p:sp>
      <p:sp>
        <p:nvSpPr>
          <p:cNvPr id="8" name="Rectangle 7">
            <a:extLst>
              <a:ext uri="{FF2B5EF4-FFF2-40B4-BE49-F238E27FC236}">
                <a16:creationId xmlns:a16="http://schemas.microsoft.com/office/drawing/2014/main" id="{645D589D-85ED-F26F-C030-E09C5958E380}"/>
              </a:ext>
            </a:extLst>
          </p:cNvPr>
          <p:cNvSpPr/>
          <p:nvPr/>
        </p:nvSpPr>
        <p:spPr>
          <a:xfrm>
            <a:off x="251884" y="4403340"/>
            <a:ext cx="2857500" cy="972000"/>
          </a:xfrm>
          <a:prstGeom prst="rect">
            <a:avLst/>
          </a:prstGeom>
        </p:spPr>
        <p:style>
          <a:lnRef idx="2">
            <a:schemeClr val="dk1"/>
          </a:lnRef>
          <a:fillRef idx="1">
            <a:schemeClr val="lt1"/>
          </a:fillRef>
          <a:effectRef idx="0">
            <a:schemeClr val="dk1"/>
          </a:effectRef>
          <a:fontRef idx="minor">
            <a:schemeClr val="dk1"/>
          </a:fontRef>
        </p:style>
        <p:txBody>
          <a:bodyPr anchor="ctr">
            <a:noAutofit/>
          </a:bodyPr>
          <a:lstStyle/>
          <a:p>
            <a:pPr algn="ctr" eaLnBrk="1" hangingPunct="1">
              <a:defRPr/>
            </a:pPr>
            <a:r>
              <a:rPr lang="en-GB" sz="2800" b="1">
                <a:latin typeface="Calibri"/>
                <a:cs typeface="Calibri"/>
              </a:rPr>
              <a:t>Sexting </a:t>
            </a:r>
          </a:p>
        </p:txBody>
      </p:sp>
      <p:sp>
        <p:nvSpPr>
          <p:cNvPr id="11" name="Rectangle 10">
            <a:extLst>
              <a:ext uri="{FF2B5EF4-FFF2-40B4-BE49-F238E27FC236}">
                <a16:creationId xmlns:a16="http://schemas.microsoft.com/office/drawing/2014/main" id="{827AD8EE-3343-251D-2161-5F1A5C65EAB5}"/>
              </a:ext>
            </a:extLst>
          </p:cNvPr>
          <p:cNvSpPr/>
          <p:nvPr/>
        </p:nvSpPr>
        <p:spPr>
          <a:xfrm>
            <a:off x="6882900" y="2184870"/>
            <a:ext cx="4068000" cy="972000"/>
          </a:xfrm>
          <a:prstGeom prst="rect">
            <a:avLst/>
          </a:prstGeom>
        </p:spPr>
        <p:style>
          <a:lnRef idx="2">
            <a:schemeClr val="dk1"/>
          </a:lnRef>
          <a:fillRef idx="1">
            <a:schemeClr val="lt1"/>
          </a:fillRef>
          <a:effectRef idx="0">
            <a:schemeClr val="dk1"/>
          </a:effectRef>
          <a:fontRef idx="minor">
            <a:schemeClr val="dk1"/>
          </a:fontRef>
        </p:style>
        <p:txBody>
          <a:bodyPr wrap="square" anchor="ctr">
            <a:noAutofit/>
          </a:bodyPr>
          <a:lstStyle/>
          <a:p>
            <a:pPr algn="ctr" eaLnBrk="1" hangingPunct="1">
              <a:defRPr/>
            </a:pPr>
            <a:r>
              <a:rPr lang="en-GB" sz="1600">
                <a:latin typeface="Calibri"/>
                <a:cs typeface="Calibri"/>
              </a:rPr>
              <a:t>Pornography that involves anyone under the age of 18.</a:t>
            </a:r>
          </a:p>
        </p:txBody>
      </p:sp>
      <p:sp>
        <p:nvSpPr>
          <p:cNvPr id="12" name="Rectangle 11">
            <a:extLst>
              <a:ext uri="{FF2B5EF4-FFF2-40B4-BE49-F238E27FC236}">
                <a16:creationId xmlns:a16="http://schemas.microsoft.com/office/drawing/2014/main" id="{CCEDCEE1-8631-C2AA-D334-1E322CF7ABBB}"/>
              </a:ext>
            </a:extLst>
          </p:cNvPr>
          <p:cNvSpPr/>
          <p:nvPr/>
        </p:nvSpPr>
        <p:spPr>
          <a:xfrm>
            <a:off x="6882900" y="1034791"/>
            <a:ext cx="4068000" cy="972000"/>
          </a:xfrm>
          <a:prstGeom prst="rect">
            <a:avLst/>
          </a:prstGeom>
        </p:spPr>
        <p:style>
          <a:lnRef idx="2">
            <a:schemeClr val="dk1"/>
          </a:lnRef>
          <a:fillRef idx="1">
            <a:schemeClr val="lt1"/>
          </a:fillRef>
          <a:effectRef idx="0">
            <a:schemeClr val="dk1"/>
          </a:effectRef>
          <a:fontRef idx="minor">
            <a:schemeClr val="dk1"/>
          </a:fontRef>
        </p:style>
        <p:txBody>
          <a:bodyPr wrap="square" anchor="ctr">
            <a:noAutofit/>
          </a:bodyPr>
          <a:lstStyle/>
          <a:p>
            <a:pPr algn="ctr" eaLnBrk="1" hangingPunct="1">
              <a:defRPr/>
            </a:pPr>
            <a:r>
              <a:rPr lang="en-GB" sz="1600">
                <a:solidFill>
                  <a:srgbClr val="000000"/>
                </a:solidFill>
                <a:latin typeface="Calibri"/>
                <a:ea typeface="MS PGothic" charset="0"/>
                <a:cs typeface="Calibri"/>
              </a:rPr>
              <a:t>Sharing images or videos of someone else without their consent with the intention to cause them distress or embarrassment.</a:t>
            </a:r>
          </a:p>
        </p:txBody>
      </p:sp>
      <p:sp>
        <p:nvSpPr>
          <p:cNvPr id="13" name="Rectangle 12">
            <a:extLst>
              <a:ext uri="{FF2B5EF4-FFF2-40B4-BE49-F238E27FC236}">
                <a16:creationId xmlns:a16="http://schemas.microsoft.com/office/drawing/2014/main" id="{D55BB0DD-5F8E-C2B5-4923-6FC958BC8FF8}"/>
              </a:ext>
            </a:extLst>
          </p:cNvPr>
          <p:cNvSpPr/>
          <p:nvPr/>
        </p:nvSpPr>
        <p:spPr>
          <a:xfrm>
            <a:off x="6882900" y="3348957"/>
            <a:ext cx="4068000" cy="972000"/>
          </a:xfrm>
          <a:prstGeom prst="rect">
            <a:avLst/>
          </a:prstGeom>
        </p:spPr>
        <p:style>
          <a:lnRef idx="2">
            <a:schemeClr val="dk1"/>
          </a:lnRef>
          <a:fillRef idx="1">
            <a:schemeClr val="lt1"/>
          </a:fillRef>
          <a:effectRef idx="0">
            <a:schemeClr val="dk1"/>
          </a:effectRef>
          <a:fontRef idx="minor">
            <a:schemeClr val="dk1"/>
          </a:fontRef>
        </p:style>
        <p:txBody>
          <a:bodyPr wrap="square" anchor="ctr">
            <a:noAutofit/>
          </a:bodyPr>
          <a:lstStyle/>
          <a:p>
            <a:pPr algn="ctr" eaLnBrk="1" hangingPunct="1">
              <a:defRPr/>
            </a:pPr>
            <a:r>
              <a:rPr lang="en-GB" sz="1600">
                <a:latin typeface="Calibri"/>
                <a:cs typeface="Calibri"/>
              </a:rPr>
              <a:t>Sending or receiving sexually explicit messages. It is illegal for anyone under the age of 18 to do this.</a:t>
            </a:r>
          </a:p>
        </p:txBody>
      </p:sp>
      <p:cxnSp>
        <p:nvCxnSpPr>
          <p:cNvPr id="15" name="Straight Arrow Connector 14">
            <a:extLst>
              <a:ext uri="{FF2B5EF4-FFF2-40B4-BE49-F238E27FC236}">
                <a16:creationId xmlns:a16="http://schemas.microsoft.com/office/drawing/2014/main" id="{26FC99A5-7460-07C3-E9F4-6E335340CFF3}"/>
              </a:ext>
            </a:extLst>
          </p:cNvPr>
          <p:cNvCxnSpPr>
            <a:stCxn id="8" idx="3"/>
            <a:endCxn id="13" idx="1"/>
          </p:cNvCxnSpPr>
          <p:nvPr/>
        </p:nvCxnSpPr>
        <p:spPr>
          <a:xfrm flipV="1">
            <a:off x="3109384" y="3834957"/>
            <a:ext cx="3773516" cy="1054383"/>
          </a:xfrm>
          <a:prstGeom prst="straightConnector1">
            <a:avLst/>
          </a:prstGeom>
          <a:ln w="825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A1793782-789D-1BBE-D462-783B1B601AB6}"/>
              </a:ext>
            </a:extLst>
          </p:cNvPr>
          <p:cNvCxnSpPr>
            <a:stCxn id="7" idx="3"/>
            <a:endCxn id="12" idx="1"/>
          </p:cNvCxnSpPr>
          <p:nvPr/>
        </p:nvCxnSpPr>
        <p:spPr>
          <a:xfrm flipV="1">
            <a:off x="3109384" y="1520791"/>
            <a:ext cx="3773516" cy="1768126"/>
          </a:xfrm>
          <a:prstGeom prst="straightConnector1">
            <a:avLst/>
          </a:prstGeom>
          <a:ln w="82550">
            <a:solidFill>
              <a:srgbClr val="0070C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B424DBE-8298-6CCA-2151-0C91E4DE8B3D}"/>
              </a:ext>
            </a:extLst>
          </p:cNvPr>
          <p:cNvCxnSpPr>
            <a:stCxn id="6" idx="3"/>
            <a:endCxn id="11" idx="1"/>
          </p:cNvCxnSpPr>
          <p:nvPr/>
        </p:nvCxnSpPr>
        <p:spPr>
          <a:xfrm>
            <a:off x="3151919" y="1871218"/>
            <a:ext cx="3730981" cy="799652"/>
          </a:xfrm>
          <a:prstGeom prst="straightConnector1">
            <a:avLst/>
          </a:prstGeom>
          <a:ln w="825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59A04325-C350-7FAD-7F96-573CFE5ADE10}"/>
              </a:ext>
            </a:extLst>
          </p:cNvPr>
          <p:cNvSpPr/>
          <p:nvPr/>
        </p:nvSpPr>
        <p:spPr>
          <a:xfrm>
            <a:off x="11276743" y="1138109"/>
            <a:ext cx="495300" cy="576263"/>
          </a:xfrm>
          <a:prstGeom prst="rect">
            <a:avLst/>
          </a:prstGeom>
          <a:solidFill>
            <a:srgbClr val="D2ECF5"/>
          </a:solidFill>
          <a:ln>
            <a:solidFill>
              <a:srgbClr val="7F0757"/>
            </a:solidFill>
          </a:ln>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lang="en-US" b="1">
                <a:latin typeface="Calibri"/>
                <a:cs typeface="Calibri"/>
              </a:rPr>
              <a:t>A</a:t>
            </a:r>
          </a:p>
        </p:txBody>
      </p:sp>
      <p:sp>
        <p:nvSpPr>
          <p:cNvPr id="19" name="Rectangle 18">
            <a:extLst>
              <a:ext uri="{FF2B5EF4-FFF2-40B4-BE49-F238E27FC236}">
                <a16:creationId xmlns:a16="http://schemas.microsoft.com/office/drawing/2014/main" id="{F27B4A65-8533-8ADB-EA19-DF071180EBFE}"/>
              </a:ext>
            </a:extLst>
          </p:cNvPr>
          <p:cNvSpPr/>
          <p:nvPr/>
        </p:nvSpPr>
        <p:spPr>
          <a:xfrm>
            <a:off x="11276743" y="2094607"/>
            <a:ext cx="495300" cy="576263"/>
          </a:xfrm>
          <a:prstGeom prst="rect">
            <a:avLst/>
          </a:prstGeom>
          <a:solidFill>
            <a:srgbClr val="D2ECF5"/>
          </a:solidFill>
          <a:ln>
            <a:solidFill>
              <a:srgbClr val="002060"/>
            </a:solidFill>
          </a:ln>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lang="en-US" b="1">
                <a:latin typeface="Calibri"/>
                <a:cs typeface="Calibri"/>
              </a:rPr>
              <a:t>B</a:t>
            </a:r>
          </a:p>
        </p:txBody>
      </p:sp>
      <p:sp>
        <p:nvSpPr>
          <p:cNvPr id="20" name="Rectangle 19">
            <a:extLst>
              <a:ext uri="{FF2B5EF4-FFF2-40B4-BE49-F238E27FC236}">
                <a16:creationId xmlns:a16="http://schemas.microsoft.com/office/drawing/2014/main" id="{FA55EF56-C988-3C55-9B94-B5002FD3EB7C}"/>
              </a:ext>
            </a:extLst>
          </p:cNvPr>
          <p:cNvSpPr/>
          <p:nvPr/>
        </p:nvSpPr>
        <p:spPr>
          <a:xfrm>
            <a:off x="11278243" y="3429000"/>
            <a:ext cx="495300" cy="576263"/>
          </a:xfrm>
          <a:prstGeom prst="rect">
            <a:avLst/>
          </a:prstGeom>
          <a:solidFill>
            <a:srgbClr val="D2ECF5"/>
          </a:solidFill>
          <a:ln>
            <a:solidFill>
              <a:srgbClr val="7F0757"/>
            </a:solidFill>
          </a:ln>
        </p:spPr>
        <p:style>
          <a:lnRef idx="2">
            <a:schemeClr val="dk1"/>
          </a:lnRef>
          <a:fillRef idx="1">
            <a:schemeClr val="lt1"/>
          </a:fillRef>
          <a:effectRef idx="0">
            <a:schemeClr val="dk1"/>
          </a:effectRef>
          <a:fontRef idx="minor">
            <a:schemeClr val="dk1"/>
          </a:fontRef>
        </p:style>
        <p:txBody>
          <a:bodyPr anchor="ctr"/>
          <a:lstStyle/>
          <a:p>
            <a:pPr algn="ctr" eaLnBrk="1" fontAlgn="auto" hangingPunct="1">
              <a:spcBef>
                <a:spcPts val="0"/>
              </a:spcBef>
              <a:spcAft>
                <a:spcPts val="0"/>
              </a:spcAft>
              <a:defRPr/>
            </a:pPr>
            <a:r>
              <a:rPr lang="en-US" b="1">
                <a:latin typeface="Calibri"/>
                <a:cs typeface="Calibri"/>
              </a:rPr>
              <a:t>C</a:t>
            </a:r>
          </a:p>
        </p:txBody>
      </p:sp>
      <p:sp>
        <p:nvSpPr>
          <p:cNvPr id="25" name="Rectangle 24">
            <a:extLst>
              <a:ext uri="{FF2B5EF4-FFF2-40B4-BE49-F238E27FC236}">
                <a16:creationId xmlns:a16="http://schemas.microsoft.com/office/drawing/2014/main" id="{8479996E-68AD-B5E1-425A-AE0D5CB00005}"/>
              </a:ext>
            </a:extLst>
          </p:cNvPr>
          <p:cNvSpPr>
            <a:spLocks noChangeArrowheads="1"/>
          </p:cNvSpPr>
          <p:nvPr/>
        </p:nvSpPr>
        <p:spPr bwMode="auto">
          <a:xfrm>
            <a:off x="1528011" y="188913"/>
            <a:ext cx="8698831" cy="635009"/>
          </a:xfrm>
          <a:prstGeom prst="rect">
            <a:avLst/>
          </a:prstGeom>
          <a:noFill/>
          <a:ln>
            <a:noFill/>
          </a:ln>
        </p:spPr>
        <p:style>
          <a:lnRef idx="0">
            <a:scrgbClr r="0" g="0" b="0"/>
          </a:lnRef>
          <a:fillRef idx="0">
            <a:scrgbClr r="0" g="0" b="0"/>
          </a:fillRef>
          <a:effectRef idx="0">
            <a:scrgbClr r="0" g="0" b="0"/>
          </a:effectRef>
          <a:fontRef idx="minor">
            <a:schemeClr val="dk1"/>
          </a:fontRef>
        </p:style>
        <p:txBody>
          <a:bodyPr anchor="ctr"/>
          <a:lstStyle/>
          <a:p>
            <a:pPr algn="ctr"/>
            <a:r>
              <a:rPr lang="en-GB" sz="2000" b="1" i="1">
                <a:solidFill>
                  <a:sysClr val="windowText" lastClr="000000"/>
                </a:solidFill>
                <a:latin typeface="+mj-lt"/>
              </a:rPr>
              <a:t>Match the different types of illegal pornography</a:t>
            </a:r>
          </a:p>
          <a:p>
            <a:pPr algn="ctr"/>
            <a:r>
              <a:rPr lang="en-GB" sz="2000" b="1" i="1">
                <a:solidFill>
                  <a:sysClr val="windowText" lastClr="000000"/>
                </a:solidFill>
                <a:latin typeface="+mj-lt"/>
              </a:rPr>
              <a:t>with their correct meanings</a:t>
            </a:r>
          </a:p>
        </p:txBody>
      </p:sp>
      <p:sp>
        <p:nvSpPr>
          <p:cNvPr id="26" name="Rounded Rectangle 12">
            <a:extLst>
              <a:ext uri="{FF2B5EF4-FFF2-40B4-BE49-F238E27FC236}">
                <a16:creationId xmlns:a16="http://schemas.microsoft.com/office/drawing/2014/main" id="{03D2CDC9-BD97-7A8F-C488-27F878439353}"/>
              </a:ext>
            </a:extLst>
          </p:cNvPr>
          <p:cNvSpPr/>
          <p:nvPr/>
        </p:nvSpPr>
        <p:spPr>
          <a:xfrm>
            <a:off x="685021" y="5981421"/>
            <a:ext cx="2750396" cy="749108"/>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r>
              <a:rPr lang="en-GB" sz="1600" b="1">
                <a:solidFill>
                  <a:schemeClr val="tx1"/>
                </a:solidFill>
              </a:rPr>
              <a:t>What can the government do to stop all of these above?</a:t>
            </a:r>
          </a:p>
        </p:txBody>
      </p:sp>
      <p:sp>
        <p:nvSpPr>
          <p:cNvPr id="27" name="Rounded Rectangle 12">
            <a:extLst>
              <a:ext uri="{FF2B5EF4-FFF2-40B4-BE49-F238E27FC236}">
                <a16:creationId xmlns:a16="http://schemas.microsoft.com/office/drawing/2014/main" id="{9195C295-DA28-474D-6440-5F4FC7B4C7E5}"/>
              </a:ext>
            </a:extLst>
          </p:cNvPr>
          <p:cNvSpPr/>
          <p:nvPr/>
        </p:nvSpPr>
        <p:spPr>
          <a:xfrm>
            <a:off x="8097703" y="5854834"/>
            <a:ext cx="3674340" cy="792924"/>
          </a:xfrm>
          <a:prstGeom prst="roundRect">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r>
              <a:rPr lang="en-GB" sz="1400" b="1">
                <a:solidFill>
                  <a:schemeClr val="tx1"/>
                </a:solidFill>
              </a:rPr>
              <a:t>What could happen if you send a sexually explicit image (A sext message) to a friend, loved one or partner?</a:t>
            </a:r>
            <a:endParaRPr lang="en-US" b="1">
              <a:solidFill>
                <a:schemeClr val="tx1"/>
              </a:solidFill>
            </a:endParaRPr>
          </a:p>
        </p:txBody>
      </p:sp>
      <p:pic>
        <p:nvPicPr>
          <p:cNvPr id="28" name="Picture 27" descr="Text&#10;&#10;Description automatically generated with medium confidence">
            <a:extLst>
              <a:ext uri="{FF2B5EF4-FFF2-40B4-BE49-F238E27FC236}">
                <a16:creationId xmlns:a16="http://schemas.microsoft.com/office/drawing/2014/main" id="{E3105BC7-694E-B7EA-9FD6-139A76048E8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149056" y="5713094"/>
            <a:ext cx="1946944" cy="916748"/>
          </a:xfrm>
          <a:prstGeom prst="rect">
            <a:avLst/>
          </a:prstGeom>
          <a:effectLst>
            <a:glow rad="101600">
              <a:schemeClr val="bg1">
                <a:alpha val="60000"/>
              </a:schemeClr>
            </a:glow>
          </a:effectLst>
        </p:spPr>
      </p:pic>
      <p:sp>
        <p:nvSpPr>
          <p:cNvPr id="2" name="Rectangle: Diagonal Corners Rounded 22">
            <a:extLst>
              <a:ext uri="{FF2B5EF4-FFF2-40B4-BE49-F238E27FC236}">
                <a16:creationId xmlns:a16="http://schemas.microsoft.com/office/drawing/2014/main" id="{179AD0E0-926E-2418-8BFD-B07E48D76EDE}"/>
              </a:ext>
            </a:extLst>
          </p:cNvPr>
          <p:cNvSpPr/>
          <p:nvPr/>
        </p:nvSpPr>
        <p:spPr>
          <a:xfrm>
            <a:off x="229024" y="5510913"/>
            <a:ext cx="1454996" cy="404363"/>
          </a:xfrm>
          <a:prstGeom prst="round2DiagRect">
            <a:avLst>
              <a:gd name="adj1" fmla="val 50000"/>
              <a:gd name="adj2" fmla="val 36088"/>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sz="2000" b="1">
                <a:solidFill>
                  <a:srgbClr val="528E90"/>
                </a:solidFill>
                <a:latin typeface="Segoe UI Semibold" panose="020B0702040204020203" pitchFamily="34" charset="0"/>
                <a:cs typeface="Segoe UI Semibold" panose="020B0702040204020203" pitchFamily="34" charset="0"/>
              </a:rPr>
              <a:t>Task</a:t>
            </a:r>
            <a:endParaRPr lang="en-US" sz="2000" b="1">
              <a:solidFill>
                <a:srgbClr val="528E90"/>
              </a:solidFill>
              <a:latin typeface="Segoe UI Semibold" panose="020B0702040204020203" pitchFamily="34" charset="0"/>
              <a:cs typeface="Segoe UI Semibold" panose="020B0702040204020203" pitchFamily="34" charset="0"/>
            </a:endParaRPr>
          </a:p>
        </p:txBody>
      </p:sp>
      <p:sp>
        <p:nvSpPr>
          <p:cNvPr id="3" name="Rectangle: Diagonal Corners Rounded 22">
            <a:extLst>
              <a:ext uri="{FF2B5EF4-FFF2-40B4-BE49-F238E27FC236}">
                <a16:creationId xmlns:a16="http://schemas.microsoft.com/office/drawing/2014/main" id="{C714362B-CE98-41CE-07DF-2BE521B6F3EF}"/>
              </a:ext>
            </a:extLst>
          </p:cNvPr>
          <p:cNvSpPr/>
          <p:nvPr/>
        </p:nvSpPr>
        <p:spPr>
          <a:xfrm>
            <a:off x="6376616" y="6049114"/>
            <a:ext cx="1518115" cy="404363"/>
          </a:xfrm>
          <a:prstGeom prst="round2DiagRect">
            <a:avLst>
              <a:gd name="adj1" fmla="val 50000"/>
              <a:gd name="adj2" fmla="val 36088"/>
            </a:avLst>
          </a:prstGeom>
          <a:noFill/>
          <a:ln w="9525"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r>
              <a:rPr lang="en-GB" sz="2000" b="1">
                <a:solidFill>
                  <a:srgbClr val="FF0000">
                    <a:alpha val="96000"/>
                  </a:srgbClr>
                </a:solidFill>
                <a:latin typeface="Segoe UI Semibold" panose="020B0702040204020203" pitchFamily="34" charset="0"/>
                <a:cs typeface="Segoe UI Semibold" panose="020B0702040204020203" pitchFamily="34" charset="0"/>
              </a:rPr>
              <a:t>Challenge</a:t>
            </a:r>
            <a:endParaRPr lang="en-US" sz="2000" b="1">
              <a:solidFill>
                <a:srgbClr val="FF0000">
                  <a:alpha val="96000"/>
                </a:srgbClr>
              </a:solidFill>
              <a:latin typeface="Segoe UI Semibold" panose="020B0702040204020203" pitchFamily="34" charset="0"/>
              <a:cs typeface="Segoe UI Semibold" panose="020B0702040204020203" pitchFamily="34" charset="0"/>
            </a:endParaRPr>
          </a:p>
        </p:txBody>
      </p:sp>
    </p:spTree>
    <p:extLst>
      <p:ext uri="{BB962C8B-B14F-4D97-AF65-F5344CB8AC3E}">
        <p14:creationId xmlns:p14="http://schemas.microsoft.com/office/powerpoint/2010/main" val="3767618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dissolv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dissolv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dissolv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C9EB55E-070D-DBF9-B649-8B6C4B6D7EAA}"/>
              </a:ext>
            </a:extLst>
          </p:cNvPr>
          <p:cNvSpPr txBox="1"/>
          <p:nvPr/>
        </p:nvSpPr>
        <p:spPr>
          <a:xfrm>
            <a:off x="213361" y="988034"/>
            <a:ext cx="7390598" cy="5321132"/>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rtlCol="0">
            <a:noAutofit/>
          </a:bodyPr>
          <a:lstStyle/>
          <a:p>
            <a:endParaRPr lang="en-GB" i="1">
              <a:cs typeface="Times New Roman" panose="02020603050405020304" pitchFamily="18" charset="0"/>
            </a:endParaRPr>
          </a:p>
          <a:p>
            <a:endParaRPr lang="en-GB" sz="1000" b="1" u="sng">
              <a:cs typeface="Times New Roman" panose="02020603050405020304" pitchFamily="18" charset="0"/>
            </a:endParaRPr>
          </a:p>
          <a:p>
            <a:r>
              <a:rPr lang="en-GB" sz="2000" b="1" u="sng">
                <a:cs typeface="Times New Roman" panose="02020603050405020304" pitchFamily="18" charset="0"/>
              </a:rPr>
              <a:t>Revenge Porn </a:t>
            </a:r>
          </a:p>
          <a:p>
            <a:r>
              <a:rPr lang="en-GB" sz="2000">
                <a:cs typeface="Times New Roman" panose="02020603050405020304" pitchFamily="18" charset="0"/>
              </a:rPr>
              <a:t>Known as Image Based Sexual Abuse </a:t>
            </a:r>
          </a:p>
          <a:p>
            <a:r>
              <a:rPr lang="en-GB" sz="2000">
                <a:cs typeface="Times New Roman" panose="02020603050405020304" pitchFamily="18" charset="0"/>
              </a:rPr>
              <a:t>This criminal offence broadly has three elements which need to be proven:</a:t>
            </a:r>
          </a:p>
          <a:p>
            <a:r>
              <a:rPr lang="en-GB" sz="2000">
                <a:cs typeface="Times New Roman" panose="02020603050405020304" pitchFamily="18" charset="0"/>
              </a:rPr>
              <a:t>1. Disclosure of a private sexual photograph or film</a:t>
            </a:r>
          </a:p>
          <a:p>
            <a:r>
              <a:rPr lang="en-GB" sz="2000">
                <a:cs typeface="Times New Roman" panose="02020603050405020304" pitchFamily="18" charset="0"/>
              </a:rPr>
              <a:t>2. Without the consent of the person depicted</a:t>
            </a:r>
          </a:p>
          <a:p>
            <a:r>
              <a:rPr lang="en-GB" sz="2000">
                <a:cs typeface="Times New Roman" panose="02020603050405020304" pitchFamily="18" charset="0"/>
              </a:rPr>
              <a:t>3. With the intention of causing that individual distress</a:t>
            </a:r>
          </a:p>
          <a:p>
            <a:r>
              <a:rPr lang="en-GB" sz="2000">
                <a:cs typeface="Times New Roman" panose="02020603050405020304" pitchFamily="18" charset="0"/>
              </a:rPr>
              <a:t>Punishable by up to 2 years in prison</a:t>
            </a:r>
          </a:p>
          <a:p>
            <a:r>
              <a:rPr lang="en-GB" i="1">
                <a:cs typeface="Times New Roman" panose="02020603050405020304" pitchFamily="18" charset="0"/>
              </a:rPr>
              <a:t>Criminal Justice Act 2015 – Revenge Porn </a:t>
            </a:r>
            <a:endParaRPr lang="en-GB">
              <a:cs typeface="Times New Roman" panose="02020603050405020304" pitchFamily="18" charset="0"/>
            </a:endParaRPr>
          </a:p>
          <a:p>
            <a:endParaRPr lang="en-GB" sz="1000">
              <a:cs typeface="Times New Roman" panose="02020603050405020304" pitchFamily="18" charset="0"/>
            </a:endParaRPr>
          </a:p>
          <a:p>
            <a:r>
              <a:rPr lang="en-GB" sz="2000" b="1" u="sng">
                <a:cs typeface="Times New Roman" panose="02020603050405020304" pitchFamily="18" charset="0"/>
              </a:rPr>
              <a:t>Child Porn</a:t>
            </a:r>
          </a:p>
          <a:p>
            <a:r>
              <a:rPr lang="en-GB" sz="2000">
                <a:cs typeface="Times New Roman" panose="02020603050405020304" pitchFamily="18" charset="0"/>
              </a:rPr>
              <a:t>It is illegal to take, make, distribute, show or possess for the intent of showing or distributing an indecent photograph.</a:t>
            </a:r>
          </a:p>
          <a:p>
            <a:r>
              <a:rPr lang="en-GB" sz="2000">
                <a:cs typeface="Times New Roman" panose="02020603050405020304" pitchFamily="18" charset="0"/>
              </a:rPr>
              <a:t>These are punishable by up to 14 years in prison.</a:t>
            </a:r>
          </a:p>
          <a:p>
            <a:r>
              <a:rPr lang="en-GB" sz="1600" i="1">
                <a:cs typeface="Times New Roman" panose="02020603050405020304" pitchFamily="18" charset="0"/>
              </a:rPr>
              <a:t>Protection of Children Act 1978 ("the 1978 Act") – Child Porn </a:t>
            </a:r>
          </a:p>
        </p:txBody>
      </p:sp>
      <p:sp>
        <p:nvSpPr>
          <p:cNvPr id="7" name="Title 1">
            <a:extLst>
              <a:ext uri="{FF2B5EF4-FFF2-40B4-BE49-F238E27FC236}">
                <a16:creationId xmlns:a16="http://schemas.microsoft.com/office/drawing/2014/main" id="{48EC93C9-6CB0-DFD1-1578-9F7ADADA8D78}"/>
              </a:ext>
            </a:extLst>
          </p:cNvPr>
          <p:cNvSpPr txBox="1">
            <a:spLocks/>
          </p:cNvSpPr>
          <p:nvPr/>
        </p:nvSpPr>
        <p:spPr>
          <a:xfrm>
            <a:off x="213360" y="179231"/>
            <a:ext cx="8659649" cy="808803"/>
          </a:xfrm>
          <a:prstGeom prst="rect">
            <a:avLst/>
          </a:prstGeom>
          <a:noFill/>
          <a:ln>
            <a:noFill/>
          </a:ln>
        </p:spPr>
        <p:style>
          <a:lnRef idx="0">
            <a:scrgbClr r="0" g="0" b="0"/>
          </a:lnRef>
          <a:fillRef idx="0">
            <a:scrgbClr r="0" g="0" b="0"/>
          </a:fillRef>
          <a:effectRef idx="0">
            <a:scrgbClr r="0" g="0" b="0"/>
          </a:effectRef>
          <a:fontRef idx="minor">
            <a:schemeClr val="dk1"/>
          </a:fontRef>
        </p:style>
        <p:txBody>
          <a:bodyPr anchor="ctr"/>
          <a:lstStyle>
            <a:lvl1pPr algn="ctr" defTabSz="4572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GB" sz="3200" b="1">
                <a:ln w="0"/>
                <a:solidFill>
                  <a:schemeClr val="tx1"/>
                </a:solidFill>
                <a:effectLst>
                  <a:outerShdw blurRad="38100" dist="19050" dir="2700000" algn="tl" rotWithShape="0">
                    <a:schemeClr val="dk1">
                      <a:alpha val="40000"/>
                    </a:schemeClr>
                  </a:outerShdw>
                </a:effectLst>
                <a:latin typeface="+mj-lt"/>
                <a:ea typeface="MS PGothic" charset="0"/>
              </a:rPr>
              <a:t>Key Aspect of the Law on Pornography</a:t>
            </a:r>
          </a:p>
        </p:txBody>
      </p:sp>
      <p:pic>
        <p:nvPicPr>
          <p:cNvPr id="2" name="Picture 1">
            <a:extLst>
              <a:ext uri="{FF2B5EF4-FFF2-40B4-BE49-F238E27FC236}">
                <a16:creationId xmlns:a16="http://schemas.microsoft.com/office/drawing/2014/main" id="{81A770C3-F82D-E494-2EE1-F1D518B9F478}"/>
              </a:ext>
            </a:extLst>
          </p:cNvPr>
          <p:cNvPicPr>
            <a:picLocks noChangeAspect="1"/>
          </p:cNvPicPr>
          <p:nvPr/>
        </p:nvPicPr>
        <p:blipFill>
          <a:blip r:embed="rId2"/>
          <a:stretch>
            <a:fillRect/>
          </a:stretch>
        </p:blipFill>
        <p:spPr>
          <a:xfrm>
            <a:off x="7733119" y="1913021"/>
            <a:ext cx="4245520" cy="2454441"/>
          </a:xfrm>
          <a:prstGeom prst="rect">
            <a:avLst/>
          </a:prstGeom>
        </p:spPr>
      </p:pic>
    </p:spTree>
    <p:extLst>
      <p:ext uri="{BB962C8B-B14F-4D97-AF65-F5344CB8AC3E}">
        <p14:creationId xmlns:p14="http://schemas.microsoft.com/office/powerpoint/2010/main" val="1194607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13" end="1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1BDC8-5E55-E9D1-B682-316F8351DE05}"/>
              </a:ext>
            </a:extLst>
          </p:cNvPr>
          <p:cNvSpPr>
            <a:spLocks noGrp="1"/>
          </p:cNvSpPr>
          <p:nvPr>
            <p:ph type="title"/>
          </p:nvPr>
        </p:nvSpPr>
        <p:spPr>
          <a:xfrm>
            <a:off x="2529212" y="145920"/>
            <a:ext cx="8574067" cy="637026"/>
          </a:xfrm>
        </p:spPr>
        <p:txBody>
          <a:bodyPr>
            <a:normAutofit/>
          </a:bodyPr>
          <a:lstStyle/>
          <a:p>
            <a:r>
              <a:rPr lang="en-GB" sz="2800" b="1"/>
              <a:t>UK law on watching pornography - update</a:t>
            </a:r>
          </a:p>
        </p:txBody>
      </p:sp>
      <p:pic>
        <p:nvPicPr>
          <p:cNvPr id="4" name="Content Placeholder 3" descr="A white background with black text&#10;&#10;AI-generated content may be incorrect.">
            <a:extLst>
              <a:ext uri="{FF2B5EF4-FFF2-40B4-BE49-F238E27FC236}">
                <a16:creationId xmlns:a16="http://schemas.microsoft.com/office/drawing/2014/main" id="{EF59DBB5-D977-10C7-596E-02721A0EF70F}"/>
              </a:ext>
            </a:extLst>
          </p:cNvPr>
          <p:cNvPicPr>
            <a:picLocks noGrp="1" noChangeAspect="1"/>
          </p:cNvPicPr>
          <p:nvPr>
            <p:ph idx="1"/>
          </p:nvPr>
        </p:nvPicPr>
        <p:blipFill>
          <a:blip r:embed="rId2"/>
          <a:stretch>
            <a:fillRect/>
          </a:stretch>
        </p:blipFill>
        <p:spPr>
          <a:xfrm>
            <a:off x="1282543" y="779230"/>
            <a:ext cx="4071743" cy="1453413"/>
          </a:xfrm>
          <a:prstGeom prst="rect">
            <a:avLst/>
          </a:prstGeom>
        </p:spPr>
      </p:pic>
      <p:pic>
        <p:nvPicPr>
          <p:cNvPr id="5" name="Picture 4" descr="A group of people using devices&#10;&#10;AI-generated content may be incorrect.">
            <a:extLst>
              <a:ext uri="{FF2B5EF4-FFF2-40B4-BE49-F238E27FC236}">
                <a16:creationId xmlns:a16="http://schemas.microsoft.com/office/drawing/2014/main" id="{595BE244-989E-B9AC-5E05-645EBEA8AE78}"/>
              </a:ext>
            </a:extLst>
          </p:cNvPr>
          <p:cNvPicPr>
            <a:picLocks noChangeAspect="1"/>
          </p:cNvPicPr>
          <p:nvPr/>
        </p:nvPicPr>
        <p:blipFill>
          <a:blip r:embed="rId3"/>
          <a:stretch>
            <a:fillRect/>
          </a:stretch>
        </p:blipFill>
        <p:spPr>
          <a:xfrm>
            <a:off x="8649549" y="786269"/>
            <a:ext cx="2283262" cy="1454587"/>
          </a:xfrm>
          <a:prstGeom prst="rect">
            <a:avLst/>
          </a:prstGeom>
        </p:spPr>
      </p:pic>
      <p:sp>
        <p:nvSpPr>
          <p:cNvPr id="6" name="TextBox 5">
            <a:extLst>
              <a:ext uri="{FF2B5EF4-FFF2-40B4-BE49-F238E27FC236}">
                <a16:creationId xmlns:a16="http://schemas.microsoft.com/office/drawing/2014/main" id="{90A465ED-CF5C-570A-9FAB-83D694BB75AD}"/>
              </a:ext>
            </a:extLst>
          </p:cNvPr>
          <p:cNvSpPr txBox="1"/>
          <p:nvPr/>
        </p:nvSpPr>
        <p:spPr>
          <a:xfrm>
            <a:off x="375782" y="2406041"/>
            <a:ext cx="11680519" cy="44627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0B0C0C"/>
                </a:solidFill>
                <a:latin typeface="Arial"/>
                <a:ea typeface="GDS Transport"/>
                <a:cs typeface="GDS Transport"/>
              </a:rPr>
              <a:t>From 25 July, the way children experience the internet will fundamentally change, as new laws come into force, protecting under-18s from harmful content they shouldn’t ever be seeing. This includes:</a:t>
            </a:r>
          </a:p>
          <a:p>
            <a:pPr>
              <a:buFont typeface=""/>
              <a:buChar char="•"/>
            </a:pPr>
            <a:r>
              <a:rPr lang="en-US" sz="1500" b="1">
                <a:solidFill>
                  <a:srgbClr val="0B0C0C"/>
                </a:solidFill>
                <a:latin typeface="Arial"/>
                <a:ea typeface="GDS Transport"/>
                <a:cs typeface="GDS Transport"/>
              </a:rPr>
              <a:t>pornography</a:t>
            </a:r>
          </a:p>
          <a:p>
            <a:pPr>
              <a:buFont typeface=""/>
              <a:buChar char="•"/>
            </a:pPr>
            <a:r>
              <a:rPr lang="en-US" sz="1500" b="1">
                <a:solidFill>
                  <a:srgbClr val="0B0C0C"/>
                </a:solidFill>
                <a:latin typeface="Arial"/>
                <a:ea typeface="GDS Transport"/>
                <a:cs typeface="GDS Transport"/>
              </a:rPr>
              <a:t>self-harm</a:t>
            </a:r>
          </a:p>
          <a:p>
            <a:pPr>
              <a:buFont typeface=""/>
              <a:buChar char="•"/>
            </a:pPr>
            <a:r>
              <a:rPr lang="en-US" sz="1500" b="1">
                <a:solidFill>
                  <a:srgbClr val="0B0C0C"/>
                </a:solidFill>
                <a:latin typeface="Arial"/>
                <a:ea typeface="GDS Transport"/>
                <a:cs typeface="GDS Transport"/>
              </a:rPr>
              <a:t>suicide</a:t>
            </a:r>
          </a:p>
          <a:p>
            <a:pPr>
              <a:buFont typeface=""/>
              <a:buChar char="•"/>
            </a:pPr>
            <a:r>
              <a:rPr lang="en-US" sz="1500" b="1">
                <a:solidFill>
                  <a:srgbClr val="0B0C0C"/>
                </a:solidFill>
                <a:latin typeface="Arial"/>
                <a:ea typeface="GDS Transport"/>
                <a:cs typeface="GDS Transport"/>
              </a:rPr>
              <a:t>hate speech</a:t>
            </a:r>
          </a:p>
          <a:p>
            <a:pPr>
              <a:buFont typeface=""/>
              <a:buChar char="•"/>
            </a:pPr>
            <a:r>
              <a:rPr lang="en-US" sz="1500" b="1">
                <a:solidFill>
                  <a:srgbClr val="0B0C0C"/>
                </a:solidFill>
                <a:latin typeface="Arial"/>
                <a:ea typeface="GDS Transport"/>
                <a:cs typeface="GDS Transport"/>
              </a:rPr>
              <a:t>violence</a:t>
            </a:r>
          </a:p>
          <a:p>
            <a:r>
              <a:rPr lang="en-US" sz="1500" u="sng">
                <a:solidFill>
                  <a:srgbClr val="0B0C0C"/>
                </a:solidFill>
                <a:latin typeface="Arial"/>
                <a:ea typeface="GDS Transport"/>
                <a:cs typeface="GDS Transport"/>
              </a:rPr>
              <a:t>Children will have to prove their age to access the most harmful material on social media and other sites,</a:t>
            </a:r>
            <a:r>
              <a:rPr lang="en-US" sz="1500">
                <a:solidFill>
                  <a:srgbClr val="0B0C0C"/>
                </a:solidFill>
                <a:latin typeface="Arial"/>
                <a:ea typeface="GDS Transport"/>
                <a:cs typeface="GDS Transport"/>
              </a:rPr>
              <a:t> with platforms having to use secure methods like facial scans, photo ID and credit card checks to check the age of their users. This means it will be much harder for under-18s to accidentally or intentionally access harmful content.</a:t>
            </a:r>
          </a:p>
          <a:p>
            <a:r>
              <a:rPr lang="en-US" sz="1500">
                <a:solidFill>
                  <a:srgbClr val="0B0C0C"/>
                </a:solidFill>
                <a:latin typeface="Arial"/>
                <a:ea typeface="GDS Transport"/>
                <a:cs typeface="GDS Transport"/>
              </a:rPr>
              <a:t>A thousand platforms have confirmed to Ofcom they’ve got these checks in place, including the most visited porn site in the UK, </a:t>
            </a:r>
            <a:r>
              <a:rPr lang="en-US" sz="1500" err="1">
                <a:solidFill>
                  <a:srgbClr val="0B0C0C"/>
                </a:solidFill>
                <a:latin typeface="Arial"/>
                <a:ea typeface="GDS Transport"/>
                <a:cs typeface="GDS Transport"/>
              </a:rPr>
              <a:t>PornHub</a:t>
            </a:r>
            <a:r>
              <a:rPr lang="en-US" sz="1500">
                <a:solidFill>
                  <a:srgbClr val="0B0C0C"/>
                </a:solidFill>
                <a:latin typeface="Arial"/>
                <a:ea typeface="GDS Transport"/>
                <a:cs typeface="GDS Transport"/>
              </a:rPr>
              <a:t>.</a:t>
            </a:r>
          </a:p>
          <a:p>
            <a:r>
              <a:rPr lang="en-US" sz="1500">
                <a:solidFill>
                  <a:srgbClr val="0B0C0C"/>
                </a:solidFill>
                <a:latin typeface="Arial"/>
                <a:ea typeface="GDS Transport"/>
                <a:cs typeface="GDS Transport"/>
              </a:rPr>
              <a:t>It comes as Ofcom figures show that children as young as 8 have accessed pornography online, and 16% of teenagers report seeing material that </a:t>
            </a:r>
            <a:r>
              <a:rPr lang="en-US" sz="1500" err="1">
                <a:solidFill>
                  <a:srgbClr val="0B0C0C"/>
                </a:solidFill>
                <a:latin typeface="Arial"/>
                <a:ea typeface="GDS Transport"/>
                <a:cs typeface="GDS Transport"/>
              </a:rPr>
              <a:t>stigmatises</a:t>
            </a:r>
            <a:r>
              <a:rPr lang="en-US" sz="1500">
                <a:solidFill>
                  <a:srgbClr val="0B0C0C"/>
                </a:solidFill>
                <a:latin typeface="Arial"/>
                <a:ea typeface="GDS Transport"/>
                <a:cs typeface="GDS Transport"/>
              </a:rPr>
              <a:t> body types or promotes disordered eating in the last 4 weeks.</a:t>
            </a:r>
          </a:p>
          <a:p>
            <a:r>
              <a:rPr lang="en-US" sz="1500" u="sng">
                <a:solidFill>
                  <a:srgbClr val="0B0C0C"/>
                </a:solidFill>
                <a:latin typeface="Arial"/>
                <a:ea typeface="GDS Transport"/>
                <a:cs typeface="GDS Transport"/>
              </a:rPr>
              <a:t>Children will also see fewer harmful posts and videos in their feeds,</a:t>
            </a:r>
            <a:r>
              <a:rPr lang="en-US" sz="1500">
                <a:solidFill>
                  <a:srgbClr val="0B0C0C"/>
                </a:solidFill>
                <a:latin typeface="Arial"/>
                <a:ea typeface="GDS Transport"/>
                <a:cs typeface="GDS Transport"/>
              </a:rPr>
              <a:t> with platforms required to make sure their algorithms aren’t feeding children content that promotes harmful </a:t>
            </a:r>
            <a:r>
              <a:rPr lang="en-US" sz="1500" err="1">
                <a:solidFill>
                  <a:srgbClr val="0B0C0C"/>
                </a:solidFill>
                <a:latin typeface="Arial"/>
                <a:ea typeface="GDS Transport"/>
                <a:cs typeface="GDS Transport"/>
              </a:rPr>
              <a:t>behaviours</a:t>
            </a:r>
            <a:r>
              <a:rPr lang="en-US" sz="1500">
                <a:solidFill>
                  <a:srgbClr val="0B0C0C"/>
                </a:solidFill>
                <a:latin typeface="Arial"/>
                <a:ea typeface="GDS Transport"/>
                <a:cs typeface="GDS Transport"/>
              </a:rPr>
              <a:t> like bullying, hate speech or dangerous online challenges.</a:t>
            </a:r>
          </a:p>
          <a:p>
            <a:r>
              <a:rPr lang="en-US" sz="1500" u="sng">
                <a:solidFill>
                  <a:srgbClr val="0B0C0C"/>
                </a:solidFill>
                <a:latin typeface="Arial"/>
                <a:ea typeface="GDS Transport"/>
                <a:cs typeface="GDS Transport"/>
              </a:rPr>
              <a:t>And when harmful content does appear, platforms will need to act quickly to remove it.</a:t>
            </a:r>
            <a:r>
              <a:rPr lang="en-US" sz="1500">
                <a:solidFill>
                  <a:srgbClr val="0B0C0C"/>
                </a:solidFill>
                <a:latin typeface="Arial"/>
                <a:ea typeface="GDS Transport"/>
                <a:cs typeface="GDS Transport"/>
              </a:rPr>
              <a:t> If children are seeing something harmful or inappropriate, it will be easier to find help and report it.</a:t>
            </a:r>
          </a:p>
          <a:p>
            <a:pPr algn="ctr"/>
            <a:endParaRPr lang="en-GB" sz="1400">
              <a:latin typeface="Arial"/>
              <a:cs typeface="Arial"/>
            </a:endParaRPr>
          </a:p>
        </p:txBody>
      </p:sp>
    </p:spTree>
    <p:extLst>
      <p:ext uri="{BB962C8B-B14F-4D97-AF65-F5344CB8AC3E}">
        <p14:creationId xmlns:p14="http://schemas.microsoft.com/office/powerpoint/2010/main" val="85324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2E8446-5861-7B90-90C3-EE80718F8FB7}"/>
              </a:ext>
            </a:extLst>
          </p:cNvPr>
          <p:cNvSpPr>
            <a:spLocks noGrp="1"/>
          </p:cNvSpPr>
          <p:nvPr>
            <p:ph type="title"/>
          </p:nvPr>
        </p:nvSpPr>
        <p:spPr/>
        <p:txBody>
          <a:bodyPr/>
          <a:lstStyle/>
          <a:p>
            <a:r>
              <a:rPr lang="en-GB"/>
              <a:t>Task: </a:t>
            </a:r>
            <a:r>
              <a:rPr lang="en-GB" b="1" i="0">
                <a:solidFill>
                  <a:srgbClr val="0D0D0D"/>
                </a:solidFill>
                <a:effectLst/>
                <a:latin typeface="Söhne"/>
              </a:rPr>
              <a:t>Strategies for Managing Exposure</a:t>
            </a:r>
            <a:endParaRPr lang="en-GB"/>
          </a:p>
        </p:txBody>
      </p:sp>
      <p:sp>
        <p:nvSpPr>
          <p:cNvPr id="3" name="Content Placeholder 2">
            <a:extLst>
              <a:ext uri="{FF2B5EF4-FFF2-40B4-BE49-F238E27FC236}">
                <a16:creationId xmlns:a16="http://schemas.microsoft.com/office/drawing/2014/main" id="{04465DB5-0FAE-1534-ECEC-36527E0B2B4B}"/>
              </a:ext>
            </a:extLst>
          </p:cNvPr>
          <p:cNvSpPr>
            <a:spLocks noGrp="1"/>
          </p:cNvSpPr>
          <p:nvPr>
            <p:ph idx="1"/>
          </p:nvPr>
        </p:nvSpPr>
        <p:spPr/>
        <p:txBody>
          <a:bodyPr vert="horz" lIns="91440" tIns="45720" rIns="91440" bIns="45720" rtlCol="0" anchor="t">
            <a:normAutofit/>
          </a:bodyPr>
          <a:lstStyle/>
          <a:p>
            <a:pPr marL="0" indent="0">
              <a:buNone/>
            </a:pPr>
            <a:r>
              <a:rPr lang="en-GB" b="1">
                <a:solidFill>
                  <a:srgbClr val="0D0D0D"/>
                </a:solidFill>
                <a:latin typeface="Söhne"/>
              </a:rPr>
              <a:t>Small group activity</a:t>
            </a:r>
          </a:p>
          <a:p>
            <a:pPr marL="0" indent="0">
              <a:buNone/>
            </a:pPr>
            <a:endParaRPr lang="en-GB" b="1">
              <a:solidFill>
                <a:srgbClr val="0D0D0D"/>
              </a:solidFill>
              <a:latin typeface="Söhne"/>
            </a:endParaRPr>
          </a:p>
          <a:p>
            <a:pPr marL="0" indent="0">
              <a:buNone/>
            </a:pPr>
            <a:r>
              <a:rPr lang="en-GB" b="1" i="0">
                <a:solidFill>
                  <a:srgbClr val="0D0D0D"/>
                </a:solidFill>
                <a:effectLst/>
                <a:latin typeface="Söhne"/>
              </a:rPr>
              <a:t>Task Instructions:</a:t>
            </a:r>
            <a:r>
              <a:rPr lang="en-GB" b="0" i="0">
                <a:solidFill>
                  <a:srgbClr val="0D0D0D"/>
                </a:solidFill>
                <a:effectLst/>
                <a:latin typeface="Söhne"/>
              </a:rPr>
              <a:t> </a:t>
            </a:r>
            <a:endParaRPr lang="en-GB"/>
          </a:p>
          <a:p>
            <a:pPr marL="0" indent="0">
              <a:buNone/>
            </a:pPr>
            <a:r>
              <a:rPr lang="en-GB" b="0" i="0">
                <a:solidFill>
                  <a:srgbClr val="0D0D0D"/>
                </a:solidFill>
                <a:effectLst/>
                <a:latin typeface="Söhne"/>
              </a:rPr>
              <a:t>In this activity, you will work in small groups </a:t>
            </a:r>
            <a:r>
              <a:rPr lang="en-GB">
                <a:solidFill>
                  <a:srgbClr val="0D0D0D"/>
                </a:solidFill>
                <a:latin typeface="Söhne"/>
              </a:rPr>
              <a:t>looking at various real-life scenarios, brainstorming</a:t>
            </a:r>
            <a:r>
              <a:rPr lang="en-GB" b="0" i="0">
                <a:solidFill>
                  <a:srgbClr val="0D0D0D"/>
                </a:solidFill>
                <a:effectLst/>
                <a:latin typeface="Söhne"/>
              </a:rPr>
              <a:t> and </a:t>
            </a:r>
            <a:r>
              <a:rPr lang="en-GB">
                <a:solidFill>
                  <a:srgbClr val="0D0D0D"/>
                </a:solidFill>
                <a:latin typeface="Söhne"/>
              </a:rPr>
              <a:t>discussing</a:t>
            </a:r>
            <a:r>
              <a:rPr lang="en-GB" b="0" i="0">
                <a:solidFill>
                  <a:srgbClr val="0D0D0D"/>
                </a:solidFill>
                <a:effectLst/>
                <a:latin typeface="Söhne"/>
              </a:rPr>
              <a:t> strategies for managing exposure to pornography and resisting peer pressure to view explicit content. </a:t>
            </a:r>
            <a:endParaRPr lang="en-GB"/>
          </a:p>
        </p:txBody>
      </p:sp>
    </p:spTree>
    <p:extLst>
      <p:ext uri="{BB962C8B-B14F-4D97-AF65-F5344CB8AC3E}">
        <p14:creationId xmlns:p14="http://schemas.microsoft.com/office/powerpoint/2010/main" val="24670068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7AE68-61A0-8C90-BD28-EF8D5B3904D5}"/>
              </a:ext>
            </a:extLst>
          </p:cNvPr>
          <p:cNvSpPr>
            <a:spLocks noGrp="1"/>
          </p:cNvSpPr>
          <p:nvPr>
            <p:ph type="title"/>
          </p:nvPr>
        </p:nvSpPr>
        <p:spPr/>
        <p:txBody>
          <a:bodyPr/>
          <a:lstStyle/>
          <a:p>
            <a:r>
              <a:rPr lang="en-GB" b="1" i="0">
                <a:solidFill>
                  <a:srgbClr val="0D0D0D"/>
                </a:solidFill>
                <a:effectLst/>
              </a:rPr>
              <a:t>Scenario 1: Online Temptation</a:t>
            </a:r>
            <a:endParaRPr lang="en-GB" b="1"/>
          </a:p>
        </p:txBody>
      </p:sp>
      <p:sp>
        <p:nvSpPr>
          <p:cNvPr id="3" name="Content Placeholder 2">
            <a:extLst>
              <a:ext uri="{FF2B5EF4-FFF2-40B4-BE49-F238E27FC236}">
                <a16:creationId xmlns:a16="http://schemas.microsoft.com/office/drawing/2014/main" id="{B8DE63A0-FFE9-9AC4-0EEA-F8B1321773E9}"/>
              </a:ext>
            </a:extLst>
          </p:cNvPr>
          <p:cNvSpPr>
            <a:spLocks noGrp="1"/>
          </p:cNvSpPr>
          <p:nvPr>
            <p:ph idx="1"/>
          </p:nvPr>
        </p:nvSpPr>
        <p:spPr/>
        <p:txBody>
          <a:bodyPr>
            <a:normAutofit/>
          </a:bodyPr>
          <a:lstStyle/>
          <a:p>
            <a:pPr algn="l"/>
            <a:r>
              <a:rPr lang="en-GB" b="0" i="0">
                <a:solidFill>
                  <a:srgbClr val="0D0D0D"/>
                </a:solidFill>
                <a:effectLst/>
              </a:rPr>
              <a:t>You and your friends are browsing the internet together when one of them suggests searching for explicit content. You feel uncomfortable and don't want to participate, but you're worried about seeming uncool or being left out. How do you respond?</a:t>
            </a:r>
          </a:p>
          <a:p>
            <a:pPr marL="0" indent="0">
              <a:buNone/>
            </a:pPr>
            <a:endParaRPr lang="en-GB"/>
          </a:p>
        </p:txBody>
      </p:sp>
    </p:spTree>
    <p:extLst>
      <p:ext uri="{BB962C8B-B14F-4D97-AF65-F5344CB8AC3E}">
        <p14:creationId xmlns:p14="http://schemas.microsoft.com/office/powerpoint/2010/main" val="3133839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10F42-017A-8BBC-C2AE-A285AA7D92EA}"/>
              </a:ext>
            </a:extLst>
          </p:cNvPr>
          <p:cNvSpPr>
            <a:spLocks noGrp="1"/>
          </p:cNvSpPr>
          <p:nvPr>
            <p:ph type="title"/>
          </p:nvPr>
        </p:nvSpPr>
        <p:spPr/>
        <p:txBody>
          <a:bodyPr/>
          <a:lstStyle/>
          <a:p>
            <a:r>
              <a:rPr lang="en-GB" b="1" i="0">
                <a:solidFill>
                  <a:srgbClr val="0D0D0D"/>
                </a:solidFill>
                <a:effectLst/>
              </a:rPr>
              <a:t>Scenario 2: Unwanted Exposure</a:t>
            </a:r>
            <a:endParaRPr lang="en-GB" b="1"/>
          </a:p>
        </p:txBody>
      </p:sp>
      <p:sp>
        <p:nvSpPr>
          <p:cNvPr id="3" name="Content Placeholder 2">
            <a:extLst>
              <a:ext uri="{FF2B5EF4-FFF2-40B4-BE49-F238E27FC236}">
                <a16:creationId xmlns:a16="http://schemas.microsoft.com/office/drawing/2014/main" id="{C058EDDF-F65B-E3D2-F325-C3C568C8DD56}"/>
              </a:ext>
            </a:extLst>
          </p:cNvPr>
          <p:cNvSpPr>
            <a:spLocks noGrp="1"/>
          </p:cNvSpPr>
          <p:nvPr>
            <p:ph idx="1"/>
          </p:nvPr>
        </p:nvSpPr>
        <p:spPr/>
        <p:txBody>
          <a:bodyPr>
            <a:normAutofit/>
          </a:bodyPr>
          <a:lstStyle/>
          <a:p>
            <a:pPr algn="l"/>
            <a:r>
              <a:rPr lang="en-GB" b="0" i="0">
                <a:solidFill>
                  <a:srgbClr val="0D0D0D"/>
                </a:solidFill>
                <a:effectLst/>
                <a:latin typeface="+mj-lt"/>
              </a:rPr>
              <a:t>While watching a movie at a friend's house, a pop-up advertisement for a pornographic website unexpectedly appears on the screen. You feel shocked and don't know what to do. How can you handle this situation?</a:t>
            </a:r>
          </a:p>
          <a:p>
            <a:pPr marL="0" indent="0">
              <a:buNone/>
            </a:pPr>
            <a:endParaRPr lang="en-GB"/>
          </a:p>
        </p:txBody>
      </p:sp>
    </p:spTree>
    <p:extLst>
      <p:ext uri="{BB962C8B-B14F-4D97-AF65-F5344CB8AC3E}">
        <p14:creationId xmlns:p14="http://schemas.microsoft.com/office/powerpoint/2010/main" val="22140628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497CE-95F0-BB94-91AF-1DFEA25B3B6B}"/>
              </a:ext>
            </a:extLst>
          </p:cNvPr>
          <p:cNvSpPr>
            <a:spLocks noGrp="1"/>
          </p:cNvSpPr>
          <p:nvPr>
            <p:ph type="title"/>
          </p:nvPr>
        </p:nvSpPr>
        <p:spPr/>
        <p:txBody>
          <a:bodyPr/>
          <a:lstStyle/>
          <a:p>
            <a:r>
              <a:rPr lang="en-GB" b="1" i="0">
                <a:solidFill>
                  <a:srgbClr val="0D0D0D"/>
                </a:solidFill>
                <a:effectLst/>
              </a:rPr>
              <a:t>Scenario 3: Pressure from Peers</a:t>
            </a:r>
            <a:endParaRPr lang="en-GB" b="1"/>
          </a:p>
        </p:txBody>
      </p:sp>
      <p:sp>
        <p:nvSpPr>
          <p:cNvPr id="3" name="Content Placeholder 2">
            <a:extLst>
              <a:ext uri="{FF2B5EF4-FFF2-40B4-BE49-F238E27FC236}">
                <a16:creationId xmlns:a16="http://schemas.microsoft.com/office/drawing/2014/main" id="{997944CE-D2AB-36F5-E50C-F428324C769E}"/>
              </a:ext>
            </a:extLst>
          </p:cNvPr>
          <p:cNvSpPr>
            <a:spLocks noGrp="1"/>
          </p:cNvSpPr>
          <p:nvPr>
            <p:ph idx="1"/>
          </p:nvPr>
        </p:nvSpPr>
        <p:spPr/>
        <p:txBody>
          <a:bodyPr>
            <a:normAutofit/>
          </a:bodyPr>
          <a:lstStyle/>
          <a:p>
            <a:pPr algn="l"/>
            <a:r>
              <a:rPr lang="en-GB" b="0" i="0">
                <a:solidFill>
                  <a:srgbClr val="0D0D0D"/>
                </a:solidFill>
                <a:effectLst/>
                <a:latin typeface="+mj-lt"/>
              </a:rPr>
              <a:t>During a sleepover, your friends decide to watch a pornographic video on their phone. They encourage you to join them, but you don't feel comfortable. How do you assert your boundaries and resist peer pressure?</a:t>
            </a:r>
          </a:p>
          <a:p>
            <a:endParaRPr lang="en-GB"/>
          </a:p>
        </p:txBody>
      </p:sp>
    </p:spTree>
    <p:extLst>
      <p:ext uri="{BB962C8B-B14F-4D97-AF65-F5344CB8AC3E}">
        <p14:creationId xmlns:p14="http://schemas.microsoft.com/office/powerpoint/2010/main" val="3919672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EAF495-DF45-2CBC-5A75-4D08977EBDCB}"/>
              </a:ext>
            </a:extLst>
          </p:cNvPr>
          <p:cNvSpPr>
            <a:spLocks noGrp="1"/>
          </p:cNvSpPr>
          <p:nvPr>
            <p:ph type="title"/>
          </p:nvPr>
        </p:nvSpPr>
        <p:spPr/>
        <p:txBody>
          <a:bodyPr/>
          <a:lstStyle/>
          <a:p>
            <a:r>
              <a:rPr lang="en-GB" b="1" i="0">
                <a:solidFill>
                  <a:srgbClr val="0D0D0D"/>
                </a:solidFill>
                <a:effectLst/>
              </a:rPr>
              <a:t>Scenario 4: Curiosity Strikes</a:t>
            </a:r>
            <a:endParaRPr lang="en-GB" b="1"/>
          </a:p>
        </p:txBody>
      </p:sp>
      <p:sp>
        <p:nvSpPr>
          <p:cNvPr id="3" name="Content Placeholder 2">
            <a:extLst>
              <a:ext uri="{FF2B5EF4-FFF2-40B4-BE49-F238E27FC236}">
                <a16:creationId xmlns:a16="http://schemas.microsoft.com/office/drawing/2014/main" id="{598FAED3-8088-9AF7-D979-22A56DAA00CB}"/>
              </a:ext>
            </a:extLst>
          </p:cNvPr>
          <p:cNvSpPr>
            <a:spLocks noGrp="1"/>
          </p:cNvSpPr>
          <p:nvPr>
            <p:ph idx="1"/>
          </p:nvPr>
        </p:nvSpPr>
        <p:spPr/>
        <p:txBody>
          <a:bodyPr>
            <a:normAutofit/>
          </a:bodyPr>
          <a:lstStyle/>
          <a:p>
            <a:pPr algn="l"/>
            <a:r>
              <a:rPr lang="en-GB" b="0" i="0">
                <a:solidFill>
                  <a:srgbClr val="0D0D0D"/>
                </a:solidFill>
                <a:effectLst/>
                <a:latin typeface="+mj-lt"/>
              </a:rPr>
              <a:t>You come across a link to a pornographic website while browsing social media. You're curious and tempted to click on it, but you remember the potential risks and negative effects of consuming pornography. What do you do?</a:t>
            </a:r>
          </a:p>
          <a:p>
            <a:endParaRPr lang="en-GB"/>
          </a:p>
        </p:txBody>
      </p:sp>
    </p:spTree>
    <p:extLst>
      <p:ext uri="{BB962C8B-B14F-4D97-AF65-F5344CB8AC3E}">
        <p14:creationId xmlns:p14="http://schemas.microsoft.com/office/powerpoint/2010/main" val="28686195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DEA94-9C91-8CBF-5FAF-410D5AED15AB}"/>
              </a:ext>
            </a:extLst>
          </p:cNvPr>
          <p:cNvSpPr>
            <a:spLocks noGrp="1"/>
          </p:cNvSpPr>
          <p:nvPr>
            <p:ph type="title"/>
          </p:nvPr>
        </p:nvSpPr>
        <p:spPr/>
        <p:txBody>
          <a:bodyPr/>
          <a:lstStyle/>
          <a:p>
            <a:r>
              <a:rPr lang="en-GB" b="1" i="0">
                <a:solidFill>
                  <a:srgbClr val="0D0D0D"/>
                </a:solidFill>
                <a:effectLst/>
              </a:rPr>
              <a:t>Scenario 5: Unexpected Encounter</a:t>
            </a:r>
            <a:endParaRPr lang="en-GB" b="1"/>
          </a:p>
        </p:txBody>
      </p:sp>
      <p:sp>
        <p:nvSpPr>
          <p:cNvPr id="3" name="Content Placeholder 2">
            <a:extLst>
              <a:ext uri="{FF2B5EF4-FFF2-40B4-BE49-F238E27FC236}">
                <a16:creationId xmlns:a16="http://schemas.microsoft.com/office/drawing/2014/main" id="{B10C8659-3350-2507-D82B-CDB05A991C4D}"/>
              </a:ext>
            </a:extLst>
          </p:cNvPr>
          <p:cNvSpPr>
            <a:spLocks noGrp="1"/>
          </p:cNvSpPr>
          <p:nvPr>
            <p:ph idx="1"/>
          </p:nvPr>
        </p:nvSpPr>
        <p:spPr/>
        <p:txBody>
          <a:bodyPr>
            <a:normAutofit/>
          </a:bodyPr>
          <a:lstStyle/>
          <a:p>
            <a:pPr algn="l"/>
            <a:r>
              <a:rPr lang="en-GB" b="0" i="0">
                <a:solidFill>
                  <a:srgbClr val="0D0D0D"/>
                </a:solidFill>
                <a:effectLst/>
                <a:latin typeface="+mj-lt"/>
              </a:rPr>
              <a:t>While walking home from school, you stumble upon a discarded magazine with explicit images. You feel shocked and unsure of what to do next. How can you handle this unexpected encounter and protect yourself from further exposure?</a:t>
            </a:r>
          </a:p>
          <a:p>
            <a:endParaRPr lang="en-GB"/>
          </a:p>
        </p:txBody>
      </p:sp>
    </p:spTree>
    <p:extLst>
      <p:ext uri="{BB962C8B-B14F-4D97-AF65-F5344CB8AC3E}">
        <p14:creationId xmlns:p14="http://schemas.microsoft.com/office/powerpoint/2010/main" val="5964845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0DB80-31C4-9384-5D0E-CAB6892C9264}"/>
              </a:ext>
            </a:extLst>
          </p:cNvPr>
          <p:cNvSpPr>
            <a:spLocks noGrp="1"/>
          </p:cNvSpPr>
          <p:nvPr>
            <p:ph type="title"/>
          </p:nvPr>
        </p:nvSpPr>
        <p:spPr/>
        <p:txBody>
          <a:bodyPr/>
          <a:lstStyle/>
          <a:p>
            <a:r>
              <a:rPr lang="en-GB" b="1"/>
              <a:t>Where to go for support?</a:t>
            </a:r>
          </a:p>
        </p:txBody>
      </p:sp>
      <p:sp>
        <p:nvSpPr>
          <p:cNvPr id="3" name="Content Placeholder 2">
            <a:extLst>
              <a:ext uri="{FF2B5EF4-FFF2-40B4-BE49-F238E27FC236}">
                <a16:creationId xmlns:a16="http://schemas.microsoft.com/office/drawing/2014/main" id="{2E7A9902-901F-26AB-8B16-AAD828102E42}"/>
              </a:ext>
            </a:extLst>
          </p:cNvPr>
          <p:cNvSpPr>
            <a:spLocks noGrp="1"/>
          </p:cNvSpPr>
          <p:nvPr>
            <p:ph idx="1"/>
          </p:nvPr>
        </p:nvSpPr>
        <p:spPr/>
        <p:txBody>
          <a:bodyPr vert="horz" lIns="91440" tIns="45720" rIns="91440" bIns="45720" rtlCol="0" anchor="t">
            <a:normAutofit lnSpcReduction="10000"/>
          </a:bodyPr>
          <a:lstStyle/>
          <a:p>
            <a:pPr marL="285750" lvl="0" indent="-285750">
              <a:spcBef>
                <a:spcPts val="1200"/>
              </a:spcBef>
              <a:buFont typeface="Arial" panose="020B0604020202020204" pitchFamily="34" charset="0"/>
              <a:buChar char="•"/>
            </a:pPr>
            <a:r>
              <a:rPr lang="en-GB" sz="2800">
                <a:ea typeface="Lato" panose="020B0604020202020204" charset="0"/>
                <a:cs typeface="Lato" panose="020B0604020202020204" charset="0"/>
              </a:rPr>
              <a:t>Speak to a parent, tutor, head of year or trusted member of staff </a:t>
            </a:r>
          </a:p>
          <a:p>
            <a:pPr marL="285750" lvl="0" indent="-285750">
              <a:spcBef>
                <a:spcPts val="1200"/>
              </a:spcBef>
              <a:buFont typeface="Arial" panose="020B0604020202020204" pitchFamily="34" charset="0"/>
              <a:buChar char="•"/>
            </a:pPr>
            <a:r>
              <a:rPr lang="en-GB" sz="2800">
                <a:ea typeface="Lato"/>
                <a:cs typeface="Lato"/>
              </a:rPr>
              <a:t>Contact </a:t>
            </a:r>
            <a:r>
              <a:rPr lang="en-GB" sz="2800" b="1">
                <a:ea typeface="Lato"/>
                <a:cs typeface="Lato"/>
              </a:rPr>
              <a:t>Childline</a:t>
            </a:r>
            <a:r>
              <a:rPr lang="en-GB" sz="2800">
                <a:ea typeface="Lato"/>
                <a:cs typeface="Lato"/>
              </a:rPr>
              <a:t> </a:t>
            </a:r>
            <a:r>
              <a:rPr lang="en-GB" sz="2800" u="sng">
                <a:ea typeface="Lato"/>
                <a:cs typeface="Lato"/>
                <a:hlinkClick r:id="rId2"/>
              </a:rPr>
              <a:t>www.childline.org.uk/info-advice/bullying-abuse-safety/online-mobile-safety/online-porn </a:t>
            </a:r>
            <a:endParaRPr lang="en-GB" sz="2800" u="sng">
              <a:ea typeface="Lato"/>
              <a:cs typeface="Lato"/>
            </a:endParaRPr>
          </a:p>
          <a:p>
            <a:pPr marL="285750" lvl="0" indent="-285750">
              <a:spcBef>
                <a:spcPts val="1200"/>
              </a:spcBef>
              <a:buFont typeface="Arial" panose="020B0604020202020204" pitchFamily="34" charset="0"/>
              <a:buChar char="•"/>
            </a:pPr>
            <a:r>
              <a:rPr lang="en-GB" sz="2800">
                <a:ea typeface="Lato"/>
                <a:cs typeface="Lato"/>
              </a:rPr>
              <a:t>Find out more on </a:t>
            </a:r>
            <a:r>
              <a:rPr lang="en-GB" sz="2800" b="1" err="1">
                <a:ea typeface="Lato"/>
                <a:cs typeface="Lato"/>
              </a:rPr>
              <a:t>Thinkuknow</a:t>
            </a:r>
            <a:r>
              <a:rPr lang="en-GB" sz="2800">
                <a:ea typeface="Lato"/>
                <a:cs typeface="Lato"/>
              </a:rPr>
              <a:t>: </a:t>
            </a:r>
            <a:r>
              <a:rPr lang="en-GB" sz="2800" u="sng">
                <a:ea typeface="Lato"/>
                <a:cs typeface="Lato"/>
                <a:hlinkClick r:id="rId3"/>
              </a:rPr>
              <a:t>www.thinkuknow.co.uk/14_plus/Need-advice/Porn</a:t>
            </a:r>
            <a:r>
              <a:rPr lang="en-GB" sz="2800">
                <a:ea typeface="Lato"/>
                <a:cs typeface="Lato"/>
              </a:rPr>
              <a:t>  </a:t>
            </a:r>
          </a:p>
          <a:p>
            <a:pPr marL="285750" lvl="0" indent="-285750">
              <a:spcBef>
                <a:spcPts val="1200"/>
              </a:spcBef>
              <a:buFont typeface="Arial" panose="020B0604020202020204" pitchFamily="34" charset="0"/>
              <a:buChar char="•"/>
            </a:pPr>
            <a:r>
              <a:rPr lang="en-GB" sz="2800">
                <a:ea typeface="Lato"/>
                <a:cs typeface="Lato"/>
              </a:rPr>
              <a:t>Contact </a:t>
            </a:r>
            <a:r>
              <a:rPr lang="en-GB" sz="2800" b="1">
                <a:ea typeface="Lato"/>
                <a:cs typeface="Lato"/>
              </a:rPr>
              <a:t>CEOP</a:t>
            </a:r>
            <a:r>
              <a:rPr lang="en-GB" sz="2800">
                <a:ea typeface="Lato"/>
                <a:cs typeface="Lato"/>
              </a:rPr>
              <a:t> </a:t>
            </a:r>
            <a:r>
              <a:rPr lang="en-GB" sz="2800" u="sng">
                <a:ea typeface="Lato"/>
                <a:cs typeface="Lato"/>
                <a:hlinkClick r:id="rId4"/>
              </a:rPr>
              <a:t>www.ceop.police.uk/Safety-Centre</a:t>
            </a:r>
            <a:r>
              <a:rPr lang="en-GB" sz="2800">
                <a:ea typeface="Lato"/>
                <a:cs typeface="Lato"/>
              </a:rPr>
              <a:t> (to report abuse online)</a:t>
            </a:r>
          </a:p>
          <a:p>
            <a:pPr marL="285750" lvl="0" indent="-285750">
              <a:spcBef>
                <a:spcPts val="1200"/>
              </a:spcBef>
              <a:buFont typeface="Arial" panose="020B0604020202020204" pitchFamily="34" charset="0"/>
              <a:buChar char="•"/>
            </a:pPr>
            <a:r>
              <a:rPr lang="en-GB" sz="2800">
                <a:ea typeface="Lato" panose="020B0604020202020204" charset="0"/>
                <a:cs typeface="Lato" panose="020B0604020202020204" charset="0"/>
              </a:rPr>
              <a:t>Call the police (999 for an emergency, 101 to report a non-urgent crime)</a:t>
            </a:r>
          </a:p>
          <a:p>
            <a:pPr marL="285750" lvl="0" indent="-285750">
              <a:spcBef>
                <a:spcPts val="1200"/>
              </a:spcBef>
              <a:buFont typeface="Arial" panose="020B0604020202020204" pitchFamily="34" charset="0"/>
              <a:buChar char="•"/>
            </a:pPr>
            <a:r>
              <a:rPr lang="en-GB" sz="2800">
                <a:ea typeface="Lato" panose="020B0604020202020204" charset="0"/>
                <a:cs typeface="Lato" panose="020B0604020202020204" charset="0"/>
              </a:rPr>
              <a:t>Contact Victim Support: </a:t>
            </a:r>
            <a:r>
              <a:rPr lang="en-GB" sz="2800" u="sng">
                <a:ea typeface="Lato" panose="020B0604020202020204" charset="0"/>
                <a:cs typeface="Lato" panose="020B0604020202020204" charset="0"/>
                <a:hlinkClick r:id="rId5"/>
              </a:rPr>
              <a:t>www.victimsupport.org.uk</a:t>
            </a:r>
            <a:r>
              <a:rPr lang="en-GB" sz="2800">
                <a:ea typeface="Lato" panose="020B0604020202020204" charset="0"/>
                <a:cs typeface="Lato" panose="020B0604020202020204" charset="0"/>
              </a:rPr>
              <a:t> </a:t>
            </a:r>
          </a:p>
          <a:p>
            <a:pPr marL="0" indent="0">
              <a:buNone/>
            </a:pPr>
            <a:endParaRPr lang="en-GB"/>
          </a:p>
        </p:txBody>
      </p:sp>
    </p:spTree>
    <p:extLst>
      <p:ext uri="{BB962C8B-B14F-4D97-AF65-F5344CB8AC3E}">
        <p14:creationId xmlns:p14="http://schemas.microsoft.com/office/powerpoint/2010/main" val="258908828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0A268-DA62-5B70-57BB-07276A0D7BC5}"/>
              </a:ext>
            </a:extLst>
          </p:cNvPr>
          <p:cNvSpPr>
            <a:spLocks noGrp="1"/>
          </p:cNvSpPr>
          <p:nvPr>
            <p:ph type="title"/>
          </p:nvPr>
        </p:nvSpPr>
        <p:spPr>
          <a:xfrm>
            <a:off x="333020" y="1393214"/>
            <a:ext cx="7637962" cy="1505012"/>
          </a:xfrm>
        </p:spPr>
        <p:txBody>
          <a:bodyPr>
            <a:normAutofit fontScale="90000"/>
          </a:bodyPr>
          <a:lstStyle/>
          <a:p>
            <a:r>
              <a:rPr lang="en-GB" sz="2800" b="1">
                <a:latin typeface="+mn-lt"/>
              </a:rPr>
              <a:t>Reflect on what you learnt today and how to apply it in daily life.</a:t>
            </a:r>
            <a:br>
              <a:rPr lang="en-GB" sz="2800" b="1">
                <a:latin typeface="+mn-lt"/>
                <a:ea typeface="Calibri"/>
                <a:cs typeface="Calibri"/>
              </a:rPr>
            </a:br>
            <a:br>
              <a:rPr lang="en-GB" sz="2800" b="1">
                <a:latin typeface="+mn-lt"/>
              </a:rPr>
            </a:br>
            <a:r>
              <a:rPr lang="en-GB" sz="2400" b="1" i="1"/>
              <a:t>In today’s lesson, I have learnt about...</a:t>
            </a:r>
            <a:endParaRPr lang="en-GB" sz="2400" b="1" i="1">
              <a:ea typeface="Calibri"/>
              <a:cs typeface="Calibri"/>
            </a:endParaRPr>
          </a:p>
        </p:txBody>
      </p:sp>
      <p:sp>
        <p:nvSpPr>
          <p:cNvPr id="3" name="Content Placeholder 2">
            <a:extLst>
              <a:ext uri="{FF2B5EF4-FFF2-40B4-BE49-F238E27FC236}">
                <a16:creationId xmlns:a16="http://schemas.microsoft.com/office/drawing/2014/main" id="{510882D9-2FD3-B777-3D1D-4C00409820BB}"/>
              </a:ext>
            </a:extLst>
          </p:cNvPr>
          <p:cNvSpPr>
            <a:spLocks noGrp="1"/>
          </p:cNvSpPr>
          <p:nvPr>
            <p:ph idx="1"/>
          </p:nvPr>
        </p:nvSpPr>
        <p:spPr>
          <a:xfrm>
            <a:off x="332211" y="3068934"/>
            <a:ext cx="9002486" cy="3610691"/>
          </a:xfrm>
        </p:spPr>
        <p:txBody>
          <a:bodyPr vert="horz" lIns="91440" tIns="45720" rIns="91440" bIns="45720" rtlCol="0" anchor="t">
            <a:normAutofit lnSpcReduction="10000"/>
          </a:bodyPr>
          <a:lstStyle/>
          <a:p>
            <a:pPr marL="0" indent="0">
              <a:buNone/>
            </a:pPr>
            <a:r>
              <a:rPr lang="en-GB" sz="2400" b="1">
                <a:latin typeface="Arial"/>
                <a:cs typeface="Arial"/>
              </a:rPr>
              <a:t>In your books, in red pen:</a:t>
            </a:r>
            <a:endParaRPr lang="en-GB" sz="2400" b="1">
              <a:latin typeface="Arial"/>
              <a:ea typeface="Calibri"/>
              <a:cs typeface="Arial"/>
            </a:endParaRPr>
          </a:p>
          <a:p>
            <a:pPr marL="342900" indent="-342900"/>
            <a:r>
              <a:rPr lang="en-GB" sz="2400">
                <a:solidFill>
                  <a:srgbClr val="000000"/>
                </a:solidFill>
                <a:latin typeface="Arial"/>
                <a:ea typeface="Calibri"/>
                <a:cs typeface="Arial"/>
              </a:rPr>
              <a:t>Can you remember what the law is in the UK around pornography – what age do you have to be to watch pornography in the UK? </a:t>
            </a:r>
          </a:p>
          <a:p>
            <a:pPr marL="342900" indent="-342900"/>
            <a:r>
              <a:rPr lang="en-GB" sz="2400">
                <a:solidFill>
                  <a:srgbClr val="000000"/>
                </a:solidFill>
                <a:latin typeface="Arial"/>
                <a:ea typeface="Calibri"/>
                <a:cs typeface="Arial"/>
              </a:rPr>
              <a:t>What checks are now in place to prevent U18's from accessing pornography? </a:t>
            </a:r>
          </a:p>
          <a:p>
            <a:pPr marL="342900" indent="-342900"/>
            <a:r>
              <a:rPr lang="en-GB" sz="2400">
                <a:solidFill>
                  <a:srgbClr val="0D0D0D"/>
                </a:solidFill>
                <a:latin typeface="Arial"/>
                <a:ea typeface="Calibri"/>
                <a:cs typeface="Arial"/>
              </a:rPr>
              <a:t>Identify at least 3 trusted sources of support and guidance </a:t>
            </a:r>
            <a:r>
              <a:rPr lang="en-GB" sz="2400" err="1">
                <a:solidFill>
                  <a:srgbClr val="0D0D0D"/>
                </a:solidFill>
                <a:latin typeface="Arial"/>
                <a:ea typeface="Calibri"/>
                <a:cs typeface="Arial"/>
              </a:rPr>
              <a:t>thatyou</a:t>
            </a:r>
            <a:r>
              <a:rPr lang="en-GB" sz="2400">
                <a:solidFill>
                  <a:srgbClr val="0D0D0D"/>
                </a:solidFill>
                <a:latin typeface="Arial"/>
                <a:ea typeface="Calibri"/>
                <a:cs typeface="Arial"/>
              </a:rPr>
              <a:t> can turn to if you encounter difficult situations related </a:t>
            </a:r>
            <a:r>
              <a:rPr lang="en-GB" sz="2400" err="1">
                <a:solidFill>
                  <a:srgbClr val="0D0D0D"/>
                </a:solidFill>
                <a:latin typeface="Arial"/>
                <a:ea typeface="Calibri"/>
                <a:cs typeface="Arial"/>
              </a:rPr>
              <a:t>topornography</a:t>
            </a:r>
            <a:r>
              <a:rPr lang="en-GB" sz="2400">
                <a:solidFill>
                  <a:srgbClr val="0D0D0D"/>
                </a:solidFill>
                <a:latin typeface="Arial"/>
                <a:ea typeface="Calibri"/>
                <a:cs typeface="Arial"/>
              </a:rPr>
              <a:t>. This may include parents, teachers, </a:t>
            </a:r>
            <a:r>
              <a:rPr lang="en-GB" sz="2400" err="1">
                <a:solidFill>
                  <a:srgbClr val="0D0D0D"/>
                </a:solidFill>
                <a:latin typeface="Arial"/>
                <a:ea typeface="Calibri"/>
                <a:cs typeface="Arial"/>
              </a:rPr>
              <a:t>schoolcounsellors</a:t>
            </a:r>
            <a:r>
              <a:rPr lang="en-GB" sz="2400">
                <a:solidFill>
                  <a:srgbClr val="0D0D0D"/>
                </a:solidFill>
                <a:latin typeface="Arial"/>
                <a:ea typeface="Calibri"/>
                <a:cs typeface="Arial"/>
              </a:rPr>
              <a:t>, helplines, or online resources.</a:t>
            </a:r>
            <a:endParaRPr lang="en-US" sz="2400">
              <a:solidFill>
                <a:srgbClr val="000000"/>
              </a:solidFill>
              <a:latin typeface="Arial"/>
              <a:ea typeface="Calibri"/>
              <a:cs typeface="Arial"/>
            </a:endParaRPr>
          </a:p>
          <a:p>
            <a:pPr marL="342900" indent="-342900"/>
            <a:endParaRPr lang="en-GB" sz="2400">
              <a:solidFill>
                <a:srgbClr val="000000"/>
              </a:solidFill>
              <a:latin typeface="Arial"/>
              <a:ea typeface="Calibri"/>
              <a:cs typeface="Arial"/>
            </a:endParaRPr>
          </a:p>
        </p:txBody>
      </p:sp>
      <p:pic>
        <p:nvPicPr>
          <p:cNvPr id="4" name="Google Shape;150;g118e17eeb9e_0_162">
            <a:extLst>
              <a:ext uri="{FF2B5EF4-FFF2-40B4-BE49-F238E27FC236}">
                <a16:creationId xmlns:a16="http://schemas.microsoft.com/office/drawing/2014/main" id="{E4B60634-C666-D6E3-1326-85ADCA6EF04B}"/>
              </a:ext>
            </a:extLst>
          </p:cNvPr>
          <p:cNvPicPr preferRelativeResize="0"/>
          <p:nvPr/>
        </p:nvPicPr>
        <p:blipFill>
          <a:blip r:embed="rId3">
            <a:alphaModFix/>
          </a:blip>
          <a:stretch>
            <a:fillRect/>
          </a:stretch>
        </p:blipFill>
        <p:spPr>
          <a:xfrm>
            <a:off x="10659663" y="292257"/>
            <a:ext cx="962450" cy="962450"/>
          </a:xfrm>
          <a:prstGeom prst="rect">
            <a:avLst/>
          </a:prstGeom>
          <a:noFill/>
          <a:ln>
            <a:noFill/>
          </a:ln>
        </p:spPr>
      </p:pic>
      <p:sp>
        <p:nvSpPr>
          <p:cNvPr id="6" name="TextBox 5">
            <a:extLst>
              <a:ext uri="{FF2B5EF4-FFF2-40B4-BE49-F238E27FC236}">
                <a16:creationId xmlns:a16="http://schemas.microsoft.com/office/drawing/2014/main" id="{380514F5-DA02-0885-D5F8-3510E97ECA75}"/>
              </a:ext>
            </a:extLst>
          </p:cNvPr>
          <p:cNvSpPr txBox="1"/>
          <p:nvPr/>
        </p:nvSpPr>
        <p:spPr>
          <a:xfrm>
            <a:off x="2367562" y="484488"/>
            <a:ext cx="7450352" cy="567464"/>
          </a:xfrm>
          <a:prstGeom prst="rect">
            <a:avLst/>
          </a:prstGeom>
          <a:noFill/>
          <a:ln w="38100" cap="flat">
            <a:solidFill>
              <a:srgbClr val="0D0D0D"/>
            </a:solidFill>
            <a:prstDash val="solid"/>
            <a:miter/>
          </a:ln>
        </p:spPr>
        <p:txBody>
          <a:bodyPr vert="horz" wrap="square" lIns="74295" tIns="37148" rIns="74295" bIns="37148" anchor="t" anchorCtr="0" compatLnSpc="1">
            <a:spAutoFit/>
          </a:bodyPr>
          <a:lstStyle/>
          <a:p>
            <a:pPr defTabSz="371475">
              <a:defRPr sz="1800" b="0" i="0" u="none" strike="noStrike" kern="0" cap="none" spc="0" baseline="0">
                <a:solidFill>
                  <a:srgbClr val="000000"/>
                </a:solidFill>
                <a:uFillTx/>
              </a:defRPr>
            </a:pPr>
            <a:r>
              <a:rPr lang="en-GB" sz="3200" b="1" u="sng">
                <a:solidFill>
                  <a:srgbClr val="000000"/>
                </a:solidFill>
                <a:latin typeface="Arial"/>
                <a:cs typeface="Arial"/>
              </a:rPr>
              <a:t>PSHE End of lesson learning review</a:t>
            </a:r>
          </a:p>
        </p:txBody>
      </p:sp>
      <p:pic>
        <p:nvPicPr>
          <p:cNvPr id="8" name="Picture 2" descr="PSHE - Manor Beach School">
            <a:extLst>
              <a:ext uri="{FF2B5EF4-FFF2-40B4-BE49-F238E27FC236}">
                <a16:creationId xmlns:a16="http://schemas.microsoft.com/office/drawing/2014/main" id="{9B3CA7F3-D9BA-9AA2-4720-1AF4313FDA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020" y="396071"/>
            <a:ext cx="1624729" cy="741497"/>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4">
            <a:extLst>
              <a:ext uri="{FF2B5EF4-FFF2-40B4-BE49-F238E27FC236}">
                <a16:creationId xmlns:a16="http://schemas.microsoft.com/office/drawing/2014/main" id="{45F2668E-501D-DAB3-85EB-AA145AC11546}"/>
              </a:ext>
            </a:extLst>
          </p:cNvPr>
          <p:cNvSpPr/>
          <p:nvPr/>
        </p:nvSpPr>
        <p:spPr>
          <a:xfrm>
            <a:off x="9343295" y="1393949"/>
            <a:ext cx="2697149" cy="3360599"/>
          </a:xfrm>
          <a:prstGeom prst="rect">
            <a:avLst/>
          </a:prstGeom>
          <a:solidFill>
            <a:srgbClr val="CAEEFB"/>
          </a:solidFill>
          <a:ln w="19046" cap="flat">
            <a:solidFill>
              <a:srgbClr val="4EA72E"/>
            </a:solidFill>
            <a:prstDash val="solid"/>
            <a:miter/>
          </a:ln>
        </p:spPr>
        <p:txBody>
          <a:bodyPr vert="horz" wrap="square" lIns="91440" tIns="45720" rIns="91440" bIns="45720" anchor="ctr" anchorCtr="1" compatLnSpc="1">
            <a:noAutofit/>
          </a:bodyPr>
          <a:lstStyle/>
          <a:p>
            <a:pPr algn="ctr">
              <a:defRPr sz="1800" b="0" i="0" u="none" strike="noStrike" kern="0" cap="none" spc="0" baseline="0">
                <a:solidFill>
                  <a:srgbClr val="000000"/>
                </a:solidFill>
                <a:uFillTx/>
              </a:defRPr>
            </a:pPr>
            <a:r>
              <a:rPr lang="en-GB" sz="2000" b="1">
                <a:solidFill>
                  <a:srgbClr val="000000"/>
                </a:solidFill>
                <a:latin typeface="Aptos"/>
              </a:rPr>
              <a:t>Homework: </a:t>
            </a:r>
            <a:endParaRPr lang="en-GB" sz="2000" b="1" i="0" u="none" strike="noStrike" kern="0" cap="none" spc="0" normalizeH="0" baseline="0" noProof="0">
              <a:ln>
                <a:noFill/>
              </a:ln>
              <a:solidFill>
                <a:srgbClr val="000000"/>
              </a:solidFill>
              <a:effectLst/>
              <a:uLnTx/>
              <a:uFillTx/>
              <a:latin typeface="Aptos"/>
            </a:endParaRPr>
          </a:p>
          <a:p>
            <a:pPr algn="ctr">
              <a:defRPr sz="1800" b="0" i="0" u="none" strike="noStrike" kern="0" cap="none" spc="0" baseline="0">
                <a:solidFill>
                  <a:srgbClr val="000000"/>
                </a:solidFill>
                <a:uFillTx/>
              </a:defRPr>
            </a:pPr>
            <a:endParaRPr lang="en-GB" sz="2000" b="1" kern="0">
              <a:solidFill>
                <a:srgbClr val="000000"/>
              </a:solidFill>
              <a:latin typeface="Aptos"/>
            </a:endParaRPr>
          </a:p>
          <a:p>
            <a:pPr algn="ctr">
              <a:defRPr sz="1800" b="0" i="0" u="none" strike="noStrike" kern="0" cap="none" spc="0" baseline="0">
                <a:solidFill>
                  <a:srgbClr val="000000"/>
                </a:solidFill>
                <a:uFillTx/>
              </a:defRPr>
            </a:pPr>
            <a:r>
              <a:rPr lang="en-GB" sz="2000" b="1" kern="0">
                <a:solidFill>
                  <a:srgbClr val="000000"/>
                </a:solidFill>
                <a:latin typeface="Aptos"/>
              </a:rPr>
              <a:t>Your tutor will send you an online homework quiz on the topics covered so far this term. You must complete this as usual for homework.</a:t>
            </a:r>
            <a:endParaRPr lang="en-GB" sz="2000" b="1" i="0" u="none" strike="noStrike" kern="0" cap="none" spc="0" normalizeH="0" baseline="0" noProof="0">
              <a:ln>
                <a:noFill/>
              </a:ln>
              <a:solidFill>
                <a:srgbClr val="000000"/>
              </a:solidFill>
              <a:effectLst/>
              <a:uLnTx/>
              <a:uFillTx/>
              <a:latin typeface="Aptos"/>
            </a:endParaRPr>
          </a:p>
          <a:p>
            <a:pPr marL="0" marR="0" lvl="0" indent="0" algn="ctr" defTabSz="914400" rtl="0" eaLnBrk="1" fontAlgn="auto" latinLnBrk="0" hangingPunct="1">
              <a:lnSpc>
                <a:spcPct val="100000"/>
              </a:lnSpc>
              <a:spcBef>
                <a:spcPts val="0"/>
              </a:spcBef>
              <a:spcAft>
                <a:spcPts val="0"/>
              </a:spcAft>
              <a:buClrTx/>
              <a:buSzTx/>
              <a:buFontTx/>
              <a:buNone/>
              <a:tabLst/>
              <a:defRPr sz="1800" b="0" i="0" u="none" strike="noStrike" kern="0" cap="none" spc="0" baseline="0">
                <a:solidFill>
                  <a:srgbClr val="000000"/>
                </a:solidFill>
                <a:uFillTx/>
              </a:defRPr>
            </a:pPr>
            <a:endParaRPr kumimoji="0" lang="en-GB" sz="1800" b="0" i="0" u="none" strike="noStrike" kern="1200" cap="none" spc="0" normalizeH="0" baseline="0" noProof="0">
              <a:ln>
                <a:noFill/>
              </a:ln>
              <a:solidFill>
                <a:srgbClr val="000000"/>
              </a:solidFill>
              <a:effectLst/>
              <a:uLnTx/>
              <a:uFillTx/>
              <a:latin typeface="Aptos"/>
              <a:ea typeface="+mn-ea"/>
              <a:cs typeface="+mn-cs"/>
            </a:endParaRPr>
          </a:p>
        </p:txBody>
      </p:sp>
      <p:sp>
        <p:nvSpPr>
          <p:cNvPr id="7" name="TextBox 6">
            <a:extLst>
              <a:ext uri="{FF2B5EF4-FFF2-40B4-BE49-F238E27FC236}">
                <a16:creationId xmlns:a16="http://schemas.microsoft.com/office/drawing/2014/main" id="{4BB5E819-03D6-0763-A3F2-8AD019291E74}"/>
              </a:ext>
            </a:extLst>
          </p:cNvPr>
          <p:cNvSpPr txBox="1"/>
          <p:nvPr/>
        </p:nvSpPr>
        <p:spPr>
          <a:xfrm>
            <a:off x="7141029" y="5290457"/>
            <a:ext cx="6096000"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en-GB" sz="1800">
                <a:latin typeface="Calibri"/>
                <a:ea typeface="Segoe UI"/>
                <a:cs typeface="Segoe UI"/>
              </a:rPr>
              <a:t>​</a:t>
            </a:r>
          </a:p>
          <a:p>
            <a:pPr marL="342900" lvl="0" indent="-342900" algn="ctr" rtl="0">
              <a:buFont typeface="Wingdings,Sans-Serif"/>
              <a:buChar char="ü"/>
            </a:pPr>
            <a:r>
              <a:rPr lang="en-GB" sz="2400" b="1" baseline="0">
                <a:solidFill>
                  <a:srgbClr val="FF0000"/>
                </a:solidFill>
                <a:latin typeface="Calibri"/>
                <a:ea typeface="Arial"/>
                <a:cs typeface="Arial"/>
              </a:rPr>
              <a:t>PRIDE</a:t>
            </a:r>
            <a:r>
              <a:rPr lang="en-US" sz="2400">
                <a:latin typeface="Calibri"/>
                <a:ea typeface="Arial"/>
                <a:cs typeface="Arial"/>
              </a:rPr>
              <a:t>​</a:t>
            </a:r>
          </a:p>
          <a:p>
            <a:pPr marL="285750" lvl="0" indent="-285750" algn="ctr" rtl="0">
              <a:buFont typeface="Wingdings,Sans-Serif"/>
              <a:buChar char="ü"/>
            </a:pPr>
            <a:r>
              <a:rPr lang="en-GB" sz="1800" baseline="0">
                <a:latin typeface="Calibri"/>
                <a:ea typeface="Arial"/>
                <a:cs typeface="Arial"/>
              </a:rPr>
              <a:t>Are all dates and titles underlined?</a:t>
            </a:r>
            <a:r>
              <a:rPr lang="en-US" sz="1800">
                <a:latin typeface="Calibri"/>
                <a:ea typeface="Arial"/>
                <a:cs typeface="Arial"/>
              </a:rPr>
              <a:t>​</a:t>
            </a:r>
          </a:p>
          <a:p>
            <a:pPr marL="285750" lvl="0" indent="-285750" algn="ctr" rtl="0">
              <a:buFont typeface="Wingdings,Sans-Serif"/>
              <a:buChar char="ü"/>
            </a:pPr>
            <a:r>
              <a:rPr lang="en-GB" sz="1800" baseline="0">
                <a:latin typeface="Calibri"/>
                <a:ea typeface="Arial"/>
                <a:cs typeface="Arial"/>
              </a:rPr>
              <a:t>Are all your sheets glues in</a:t>
            </a:r>
            <a:r>
              <a:rPr lang="en-GB" sz="1800" baseline="0">
                <a:latin typeface="Aptos"/>
                <a:ea typeface="Arial"/>
                <a:cs typeface="Arial"/>
              </a:rPr>
              <a:t>?</a:t>
            </a:r>
          </a:p>
          <a:p>
            <a:pPr algn="ctr"/>
            <a:endParaRPr lang="en-GB"/>
          </a:p>
        </p:txBody>
      </p:sp>
    </p:spTree>
    <p:extLst>
      <p:ext uri="{BB962C8B-B14F-4D97-AF65-F5344CB8AC3E}">
        <p14:creationId xmlns:p14="http://schemas.microsoft.com/office/powerpoint/2010/main" val="23640255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a:extLst>
            <a:ext uri="{FF2B5EF4-FFF2-40B4-BE49-F238E27FC236}">
              <a16:creationId xmlns:a16="http://schemas.microsoft.com/office/drawing/2014/main" id="{E0247830-6136-19F9-5F3C-CAB7852C08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BC3222-C7EA-02B0-A214-DD7BF6A9374D}"/>
              </a:ext>
            </a:extLst>
          </p:cNvPr>
          <p:cNvSpPr>
            <a:spLocks noGrp="1"/>
          </p:cNvSpPr>
          <p:nvPr>
            <p:ph type="title"/>
          </p:nvPr>
        </p:nvSpPr>
        <p:spPr>
          <a:xfrm>
            <a:off x="346588" y="1264127"/>
            <a:ext cx="11412792" cy="1423884"/>
          </a:xfrm>
        </p:spPr>
        <p:txBody>
          <a:bodyPr>
            <a:normAutofit/>
          </a:bodyPr>
          <a:lstStyle/>
          <a:p>
            <a:r>
              <a:rPr lang="en-GB" sz="3200" b="1">
                <a:latin typeface="+mn-lt"/>
              </a:rPr>
              <a:t>Reflect on what you learnt today and how to apply it in daily life.</a:t>
            </a:r>
            <a:endParaRPr lang="en-GB" sz="3200" b="1">
              <a:latin typeface="+mn-lt"/>
              <a:ea typeface="Calibri"/>
              <a:cs typeface="Calibri"/>
            </a:endParaRPr>
          </a:p>
        </p:txBody>
      </p:sp>
      <p:sp>
        <p:nvSpPr>
          <p:cNvPr id="3" name="Content Placeholder 2">
            <a:extLst>
              <a:ext uri="{FF2B5EF4-FFF2-40B4-BE49-F238E27FC236}">
                <a16:creationId xmlns:a16="http://schemas.microsoft.com/office/drawing/2014/main" id="{7D89361C-A554-2CAF-91D3-5C39376B1DD7}"/>
              </a:ext>
            </a:extLst>
          </p:cNvPr>
          <p:cNvSpPr>
            <a:spLocks noGrp="1"/>
          </p:cNvSpPr>
          <p:nvPr>
            <p:ph idx="1"/>
          </p:nvPr>
        </p:nvSpPr>
        <p:spPr>
          <a:xfrm>
            <a:off x="371169" y="2253256"/>
            <a:ext cx="11806082" cy="4159031"/>
          </a:xfrm>
        </p:spPr>
        <p:txBody>
          <a:bodyPr vert="horz" lIns="91440" tIns="45720" rIns="91440" bIns="45720" rtlCol="0" anchor="t">
            <a:normAutofit/>
          </a:bodyPr>
          <a:lstStyle/>
          <a:p>
            <a:pPr marL="0" indent="0">
              <a:buNone/>
            </a:pPr>
            <a:r>
              <a:rPr lang="en-GB" sz="2000">
                <a:latin typeface="Arial"/>
                <a:cs typeface="Arial"/>
              </a:rPr>
              <a:t>Write down in red pen:</a:t>
            </a:r>
            <a:endParaRPr lang="en-US" sz="2000">
              <a:latin typeface="Arial"/>
              <a:cs typeface="Arial"/>
            </a:endParaRPr>
          </a:p>
          <a:p>
            <a:pPr marL="514350" indent="-514350"/>
            <a:r>
              <a:rPr lang="en-GB" sz="2000">
                <a:latin typeface="Arial"/>
                <a:cs typeface="Arial"/>
              </a:rPr>
              <a:t>three key takeaways from the lesson  </a:t>
            </a:r>
            <a:endParaRPr lang="en-GB" sz="2000">
              <a:latin typeface="Arial"/>
              <a:ea typeface="Calibri"/>
              <a:cs typeface="Arial"/>
            </a:endParaRPr>
          </a:p>
          <a:p>
            <a:pPr marL="514350" indent="-514350"/>
            <a:r>
              <a:rPr lang="en-GB" sz="2000">
                <a:latin typeface="Arial"/>
                <a:cs typeface="Arial"/>
              </a:rPr>
              <a:t>two trusted sources of support you can</a:t>
            </a:r>
            <a:r>
              <a:rPr lang="en-GB" sz="2000">
                <a:solidFill>
                  <a:srgbClr val="000000"/>
                </a:solidFill>
                <a:latin typeface="Arial"/>
                <a:ea typeface="Calibri" panose="020F0502020204030204"/>
                <a:cs typeface="Calibri" panose="020F0502020204030204"/>
              </a:rPr>
              <a:t> turn to if you are in a difficult situation related to pornography. </a:t>
            </a:r>
            <a:r>
              <a:rPr lang="en-GB" sz="2000">
                <a:solidFill>
                  <a:srgbClr val="0D0D0D"/>
                </a:solidFill>
                <a:latin typeface="Arial"/>
                <a:cs typeface="Arial"/>
              </a:rPr>
              <a:t>This may include parents, teachers, school counsellors, helplines, or online resources.</a:t>
            </a:r>
            <a:endParaRPr lang="en-GB" sz="2000" b="1" i="1">
              <a:latin typeface="Arial"/>
              <a:ea typeface="Calibri" panose="020F0502020204030204"/>
              <a:cs typeface="Calibri" panose="020F0502020204030204"/>
            </a:endParaRPr>
          </a:p>
          <a:p>
            <a:pPr marL="0" indent="0">
              <a:buNone/>
            </a:pPr>
            <a:r>
              <a:rPr lang="en-GB" sz="2400" b="1" i="1"/>
              <a:t>In today’s lesson, I have learnt about... _________________________________________________________________</a:t>
            </a:r>
            <a:endParaRPr lang="en-GB" sz="2400" b="1" i="1">
              <a:ea typeface="Calibri"/>
              <a:cs typeface="Calibri"/>
            </a:endParaRPr>
          </a:p>
          <a:p>
            <a:pPr marL="0" indent="0">
              <a:buNone/>
            </a:pPr>
            <a:r>
              <a:rPr lang="en-GB" sz="2400" b="1" i="1"/>
              <a:t>Two strategies I will use to make sure I have support… __________________________________________________________________________________________________________________________________</a:t>
            </a:r>
            <a:endParaRPr lang="en-GB" sz="2400" b="1" i="1">
              <a:ea typeface="Calibri"/>
              <a:cs typeface="Calibri"/>
            </a:endParaRPr>
          </a:p>
        </p:txBody>
      </p:sp>
      <p:pic>
        <p:nvPicPr>
          <p:cNvPr id="4" name="Google Shape;150;g118e17eeb9e_0_162">
            <a:extLst>
              <a:ext uri="{FF2B5EF4-FFF2-40B4-BE49-F238E27FC236}">
                <a16:creationId xmlns:a16="http://schemas.microsoft.com/office/drawing/2014/main" id="{8262430C-AEA3-35D6-B55B-3EAC970812A9}"/>
              </a:ext>
            </a:extLst>
          </p:cNvPr>
          <p:cNvPicPr preferRelativeResize="0"/>
          <p:nvPr/>
        </p:nvPicPr>
        <p:blipFill>
          <a:blip r:embed="rId3">
            <a:alphaModFix/>
          </a:blip>
          <a:stretch>
            <a:fillRect/>
          </a:stretch>
        </p:blipFill>
        <p:spPr>
          <a:xfrm>
            <a:off x="10659663" y="292257"/>
            <a:ext cx="962450" cy="962450"/>
          </a:xfrm>
          <a:prstGeom prst="rect">
            <a:avLst/>
          </a:prstGeom>
          <a:noFill/>
          <a:ln>
            <a:noFill/>
          </a:ln>
        </p:spPr>
      </p:pic>
      <p:sp>
        <p:nvSpPr>
          <p:cNvPr id="6" name="TextBox 5">
            <a:extLst>
              <a:ext uri="{FF2B5EF4-FFF2-40B4-BE49-F238E27FC236}">
                <a16:creationId xmlns:a16="http://schemas.microsoft.com/office/drawing/2014/main" id="{C3DCEEF9-6072-58D6-857E-F99804709E85}"/>
              </a:ext>
            </a:extLst>
          </p:cNvPr>
          <p:cNvSpPr txBox="1"/>
          <p:nvPr/>
        </p:nvSpPr>
        <p:spPr>
          <a:xfrm>
            <a:off x="2367562" y="484488"/>
            <a:ext cx="7450352" cy="567464"/>
          </a:xfrm>
          <a:prstGeom prst="rect">
            <a:avLst/>
          </a:prstGeom>
          <a:noFill/>
          <a:ln w="38100" cap="flat">
            <a:solidFill>
              <a:srgbClr val="0D0D0D"/>
            </a:solidFill>
            <a:prstDash val="solid"/>
            <a:miter/>
          </a:ln>
        </p:spPr>
        <p:txBody>
          <a:bodyPr vert="horz" wrap="square" lIns="74295" tIns="37148" rIns="74295" bIns="37148" anchor="t" anchorCtr="0" compatLnSpc="1">
            <a:spAutoFit/>
          </a:bodyPr>
          <a:lstStyle/>
          <a:p>
            <a:pPr defTabSz="371475">
              <a:defRPr sz="1800" b="0" i="0" u="none" strike="noStrike" kern="0" cap="none" spc="0" baseline="0">
                <a:solidFill>
                  <a:srgbClr val="000000"/>
                </a:solidFill>
                <a:uFillTx/>
              </a:defRPr>
            </a:pPr>
            <a:r>
              <a:rPr lang="en-GB" sz="3200" b="1" u="sng">
                <a:solidFill>
                  <a:srgbClr val="000000"/>
                </a:solidFill>
                <a:latin typeface="Arial"/>
                <a:cs typeface="Arial"/>
              </a:rPr>
              <a:t>PSHE End of lesson learning review</a:t>
            </a:r>
          </a:p>
        </p:txBody>
      </p:sp>
      <p:pic>
        <p:nvPicPr>
          <p:cNvPr id="8" name="Picture 2" descr="PSHE - Manor Beach School">
            <a:extLst>
              <a:ext uri="{FF2B5EF4-FFF2-40B4-BE49-F238E27FC236}">
                <a16:creationId xmlns:a16="http://schemas.microsoft.com/office/drawing/2014/main" id="{97D7664E-AA8F-6EB7-C4FA-2083979B945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3020" y="396071"/>
            <a:ext cx="1624729" cy="74149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9B2CAB2A-A08A-3A3A-F05D-D9737832AF5D}"/>
              </a:ext>
            </a:extLst>
          </p:cNvPr>
          <p:cNvSpPr txBox="1"/>
          <p:nvPr/>
        </p:nvSpPr>
        <p:spPr>
          <a:xfrm>
            <a:off x="7151077" y="5445369"/>
            <a:ext cx="6096000"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rtl="0"/>
            <a:r>
              <a:rPr lang="en-GB" sz="1800">
                <a:latin typeface="Calibri"/>
                <a:ea typeface="Segoe UI"/>
                <a:cs typeface="Segoe UI"/>
              </a:rPr>
              <a:t>​</a:t>
            </a:r>
          </a:p>
          <a:p>
            <a:pPr marL="342900" lvl="0" indent="-342900" algn="ctr" rtl="0">
              <a:buFont typeface="Wingdings,Sans-Serif"/>
              <a:buChar char="ü"/>
            </a:pPr>
            <a:r>
              <a:rPr lang="en-GB" sz="2400" b="1" baseline="0">
                <a:solidFill>
                  <a:srgbClr val="FF0000"/>
                </a:solidFill>
                <a:latin typeface="Calibri"/>
                <a:ea typeface="Arial"/>
                <a:cs typeface="Arial"/>
              </a:rPr>
              <a:t>PRIDE</a:t>
            </a:r>
            <a:r>
              <a:rPr lang="en-US" sz="2400">
                <a:latin typeface="Calibri"/>
                <a:ea typeface="Arial"/>
                <a:cs typeface="Arial"/>
              </a:rPr>
              <a:t>​</a:t>
            </a:r>
          </a:p>
          <a:p>
            <a:pPr marL="285750" lvl="0" indent="-285750" algn="ctr" rtl="0">
              <a:buFont typeface="Wingdings,Sans-Serif"/>
              <a:buChar char="ü"/>
            </a:pPr>
            <a:r>
              <a:rPr lang="en-GB" sz="1800" baseline="0">
                <a:latin typeface="Calibri"/>
                <a:ea typeface="Arial"/>
                <a:cs typeface="Arial"/>
              </a:rPr>
              <a:t>Are all dates and titles underlined?</a:t>
            </a:r>
            <a:r>
              <a:rPr lang="en-US" sz="1800">
                <a:latin typeface="Calibri"/>
                <a:ea typeface="Arial"/>
                <a:cs typeface="Arial"/>
              </a:rPr>
              <a:t>​</a:t>
            </a:r>
          </a:p>
          <a:p>
            <a:pPr marL="285750" lvl="0" indent="-285750" algn="ctr" rtl="0">
              <a:buFont typeface="Wingdings,Sans-Serif"/>
              <a:buChar char="ü"/>
            </a:pPr>
            <a:r>
              <a:rPr lang="en-GB" sz="1800" baseline="0">
                <a:latin typeface="Calibri"/>
                <a:ea typeface="Arial"/>
                <a:cs typeface="Arial"/>
              </a:rPr>
              <a:t>Are all your sheets glues in</a:t>
            </a:r>
            <a:r>
              <a:rPr lang="en-GB" sz="1800" baseline="0">
                <a:latin typeface="Aptos"/>
                <a:ea typeface="Arial"/>
                <a:cs typeface="Arial"/>
              </a:rPr>
              <a:t>?</a:t>
            </a:r>
          </a:p>
          <a:p>
            <a:pPr algn="ctr"/>
            <a:endParaRPr lang="en-GB"/>
          </a:p>
        </p:txBody>
      </p:sp>
    </p:spTree>
    <p:extLst>
      <p:ext uri="{BB962C8B-B14F-4D97-AF65-F5344CB8AC3E}">
        <p14:creationId xmlns:p14="http://schemas.microsoft.com/office/powerpoint/2010/main" val="3815879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a539c27b-a9d0-4c77-8a5d-ec6841ce4f6f" xsi:nil="true"/>
    <lcf76f155ced4ddcb4097134ff3c332f xmlns="a5fc3de2-235e-4705-8b02-a7816a666aa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6EB91A31417994AB128DD54BB364E9D" ma:contentTypeVersion="18" ma:contentTypeDescription="Create a new document." ma:contentTypeScope="" ma:versionID="7d4cbca4216af982338648d8f34a2e46">
  <xsd:schema xmlns:xsd="http://www.w3.org/2001/XMLSchema" xmlns:xs="http://www.w3.org/2001/XMLSchema" xmlns:p="http://schemas.microsoft.com/office/2006/metadata/properties" xmlns:ns2="a5fc3de2-235e-4705-8b02-a7816a666aa1" xmlns:ns3="a539c27b-a9d0-4c77-8a5d-ec6841ce4f6f" targetNamespace="http://schemas.microsoft.com/office/2006/metadata/properties" ma:root="true" ma:fieldsID="abe33871a5854b39567ff913d70ab183" ns2:_="" ns3:_="">
    <xsd:import namespace="a5fc3de2-235e-4705-8b02-a7816a666aa1"/>
    <xsd:import namespace="a539c27b-a9d0-4c77-8a5d-ec6841ce4f6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fc3de2-235e-4705-8b02-a7816a666aa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e1be7bfe-32ee-4e76-a370-101bf82a2550"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539c27b-a9d0-4c77-8a5d-ec6841ce4f6f"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f7aee13f-d4c9-4c71-a689-8d2bf5e99d49}" ma:internalName="TaxCatchAll" ma:showField="CatchAllData" ma:web="a539c27b-a9d0-4c77-8a5d-ec6841ce4f6f">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4218640-9CDA-4D14-B5DB-5EF9EE42CF2F}">
  <ds:schemaRefs>
    <ds:schemaRef ds:uri="http://schemas.microsoft.com/sharepoint/v3/contenttype/forms"/>
  </ds:schemaRefs>
</ds:datastoreItem>
</file>

<file path=customXml/itemProps2.xml><?xml version="1.0" encoding="utf-8"?>
<ds:datastoreItem xmlns:ds="http://schemas.openxmlformats.org/officeDocument/2006/customXml" ds:itemID="{D7636C68-2404-4D8D-BB7E-1B205CBD7388}">
  <ds:schemaRefs>
    <ds:schemaRef ds:uri="a539c27b-a9d0-4c77-8a5d-ec6841ce4f6f"/>
    <ds:schemaRef ds:uri="a5fc3de2-235e-4705-8b02-a7816a666aa1"/>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E65D02FA-E3E1-4FED-98F8-0DB9879F35A6}">
  <ds:schemaRefs>
    <ds:schemaRef ds:uri="a539c27b-a9d0-4c77-8a5d-ec6841ce4f6f"/>
    <ds:schemaRef ds:uri="a5fc3de2-235e-4705-8b02-a7816a666aa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29</Slides>
  <Notes>23</Notes>
  <HiddenSlides>0</HiddenSlides>
  <ScaleCrop>false</ScaleCrop>
  <HeadingPairs>
    <vt:vector size="4" baseType="variant">
      <vt:variant>
        <vt:lpstr>Theme</vt:lpstr>
      </vt:variant>
      <vt:variant>
        <vt:i4>2</vt:i4>
      </vt:variant>
      <vt:variant>
        <vt:lpstr>Slide Titles</vt:lpstr>
      </vt:variant>
      <vt:variant>
        <vt:i4>29</vt:i4>
      </vt:variant>
    </vt:vector>
  </HeadingPairs>
  <TitlesOfParts>
    <vt:vector size="31" baseType="lpstr">
      <vt:lpstr>Office Theme</vt:lpstr>
      <vt:lpstr>2_Office Theme</vt:lpstr>
      <vt:lpstr>PowerPoint Presentation</vt:lpstr>
      <vt:lpstr>PowerPoint Presentation</vt:lpstr>
      <vt:lpstr>PowerPoint Presentation</vt:lpstr>
      <vt:lpstr>PowerPoint Presentation</vt:lpstr>
      <vt:lpstr>Title: How Does Pornography Negatively Impact Individuals and Relationships?</vt:lpstr>
      <vt:lpstr>What is pornography?</vt:lpstr>
      <vt:lpstr>True or False Task: Understanding the Impact of Pornography</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PowerPoint Presentation</vt:lpstr>
      <vt:lpstr>PowerPoint Presentation</vt:lpstr>
      <vt:lpstr>UK law on watching pornography - update</vt:lpstr>
      <vt:lpstr>Task: Strategies for Managing Exposure</vt:lpstr>
      <vt:lpstr>Scenario 1: Online Temptation</vt:lpstr>
      <vt:lpstr>Scenario 2: Unwanted Exposure</vt:lpstr>
      <vt:lpstr>Scenario 3: Pressure from Peers</vt:lpstr>
      <vt:lpstr>Scenario 4: Curiosity Strikes</vt:lpstr>
      <vt:lpstr>Scenario 5: Unexpected Encounter</vt:lpstr>
      <vt:lpstr>Where to go for support?</vt:lpstr>
      <vt:lpstr>Reflect on what you learnt today and how to apply it in daily life.  In today’s lesson, I have learnt about...</vt:lpstr>
      <vt:lpstr>Reflect on what you learnt today and how to apply it in daily life.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Starter: What is pornography?</dc:title>
  <dc:creator>Jacob, Miss N</dc:creator>
  <cp:revision>2</cp:revision>
  <dcterms:created xsi:type="dcterms:W3CDTF">2024-03-20T11:30:57Z</dcterms:created>
  <dcterms:modified xsi:type="dcterms:W3CDTF">2026-09-10T06:33:47Z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0x010100C6EB91A31417994AB128DD54BB364E9D</vt:lpwstr>
  </property>
  <property fmtid="{D5CDD505-2E9C-101B-9397-08002B2CF9AE}" pid="3" name="MediaServiceImageTags">
    <vt:lpwstr/>
  </property>
</Properties>
</file>